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1"/>
    <p:sldMasterId id="2147483700" r:id="rId2"/>
  </p:sldMasterIdLst>
  <p:notesMasterIdLst>
    <p:notesMasterId r:id="rId1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9010313" cy="10693400"/>
  <p:notesSz cx="7556500" cy="10693400"/>
  <p:embeddedFontLst>
    <p:embeddedFont>
      <p:font typeface="Comfortaa" panose="020B0604020202020204" charset="0"/>
      <p:regular r:id="rId20"/>
      <p:bold r:id="rId21"/>
    </p:embeddedFont>
    <p:embeddedFont>
      <p:font typeface="Comic Sans MS" panose="030F0702030302020204" pitchFamily="66" charset="0"/>
      <p:regular r:id="rId22"/>
      <p:bold r:id="rId23"/>
      <p:italic r:id="rId24"/>
      <p:boldItalic r:id="rId25"/>
    </p:embeddedFont>
    <p:embeddedFont>
      <p:font typeface="Lexend" panose="020B0604020202020204" charset="0"/>
      <p:regular r:id="rId26"/>
      <p:bold r:id="rId27"/>
    </p:embeddedFont>
    <p:embeddedFont>
      <p:font typeface="Lexend Light" panose="020B0604020202020204" charset="0"/>
      <p:regular r:id="rId28"/>
      <p:bold r:id="rId29"/>
    </p:embeddedFont>
    <p:embeddedFont>
      <p:font typeface="Maven Pro" panose="020B0604020202020204" charset="0"/>
      <p:regular r:id="rId30"/>
      <p:bold r:id="rId31"/>
    </p:embeddedFont>
    <p:embeddedFont>
      <p:font typeface="Merriweather" panose="00000500000000000000" pitchFamily="2" charset="0"/>
      <p:regular r:id="rId32"/>
      <p:bold r:id="rId33"/>
      <p:italic r:id="rId34"/>
      <p:boldItalic r:id="rId35"/>
    </p:embeddedFont>
    <p:embeddedFont>
      <p:font typeface="Merriweather Light" panose="00000400000000000000" pitchFamily="2" charset="0"/>
      <p:regular r:id="rId36"/>
      <p:bold r:id="rId37"/>
      <p:italic r:id="rId38"/>
      <p:boldItalic r:id="rId39"/>
    </p:embeddedFont>
    <p:embeddedFont>
      <p:font typeface="Nunito" pitchFamily="2" charset="0"/>
      <p:regular r:id="rId40"/>
      <p:bold r:id="rId41"/>
      <p:italic r:id="rId42"/>
      <p:boldItalic r:id="rId43"/>
    </p:embeddedFont>
    <p:embeddedFont>
      <p:font typeface="Roboto" panose="02000000000000000000"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734" y="115"/>
      </p:cViewPr>
      <p:guideLst>
        <p:guide orient="horz" pos="344"/>
        <p:guide pos="11124"/>
        <p:guide orient="horz" pos="6344"/>
        <p:guide pos="61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font" Target="fonts/font28.fntdata"/><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0.fntdata"/><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font" Target="fonts/font2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font" Target="fonts/font27.fntdata"/><Relationship Id="rId20" Type="http://schemas.openxmlformats.org/officeDocument/2006/relationships/font" Target="fonts/font1.fntdata"/><Relationship Id="rId41"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jpg>
</file>

<file path=ppt/media/image2.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275013" cy="53657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279900" y="0"/>
            <a:ext cx="3275013" cy="53657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55650" y="5146675"/>
            <a:ext cx="6045200" cy="42100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10156825"/>
            <a:ext cx="3275013" cy="53657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279900" y="10156825"/>
            <a:ext cx="3275013" cy="536575"/>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3464109242f_0_3845: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3464109242f_0_3845: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33e2f96a8fe_0_241: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33e2f96a8fe_0_241: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33e2f96a8fe_0_273: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33e2f96a8fe_0_273: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33e2f96a8fe_0_299: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33e2f96a8fe_0_299: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33e2f96a8fe_0_420: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33e2f96a8fe_0_420: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33e2f96a8fe_0_396: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33e2f96a8fe_0_396: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33e2f96a8fe_0_448: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33e2f96a8fe_0_448: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33e2f96a8fe_0_474: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33e2f96a8fe_0_474: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3464109242f_0_3500: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3464109242f_0_3500: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3464109242f_0_3870: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3464109242f_0_3870: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3464109242f_0_3930: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3464109242f_0_3930: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33e2f96a8fe_0_3: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33e2f96a8fe_0_3: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33e2f96a8fe_0_78: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3e2f96a8fe_0_78: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33e2f96a8fe_0_105: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33e2f96a8fe_0_105: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33e2f96a8fe_0_153:notes"/>
          <p:cNvSpPr>
            <a:spLocks noGrp="1" noRot="1" noChangeAspect="1"/>
          </p:cNvSpPr>
          <p:nvPr>
            <p:ph type="sldImg" idx="2"/>
          </p:nvPr>
        </p:nvSpPr>
        <p:spPr>
          <a:xfrm>
            <a:off x="215900" y="801688"/>
            <a:ext cx="7126288" cy="4010025"/>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33e2f96a8fe_0_153: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33e2f96a8fe_0_182:notes"/>
          <p:cNvSpPr>
            <a:spLocks noGrp="1" noRot="1" noChangeAspect="1"/>
          </p:cNvSpPr>
          <p:nvPr>
            <p:ph type="sldImg" idx="2"/>
          </p:nvPr>
        </p:nvSpPr>
        <p:spPr>
          <a:xfrm>
            <a:off x="420169" y="802005"/>
            <a:ext cx="6717000" cy="4010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33e2f96a8fe_0_182:notes"/>
          <p:cNvSpPr txBox="1">
            <a:spLocks noGrp="1"/>
          </p:cNvSpPr>
          <p:nvPr>
            <p:ph type="body" idx="1"/>
          </p:nvPr>
        </p:nvSpPr>
        <p:spPr>
          <a:xfrm>
            <a:off x="755650" y="5079365"/>
            <a:ext cx="6045300" cy="48120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 name="Google Shape;17;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 name="Google Shape;20;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 name="Google Shape;21;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 name="Google Shape;24;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 name="Google Shape;25;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 name="Google Shape;26;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9" name="Google Shape;29;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0" name="Google Shape;30;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1" name="Google Shape;31;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2" name="Google Shape;32;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8" name="Google Shape;38;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3" name="Google Shape;43;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6" name="Google Shape;46;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8" name="Google Shape;48;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49" name="Google Shape;49;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50" name="Google Shape;50;p2"/>
          <p:cNvSpPr txBox="1">
            <a:spLocks noGrp="1"/>
          </p:cNvSpPr>
          <p:nvPr>
            <p:ph type="ctrTitle"/>
          </p:nvPr>
        </p:nvSpPr>
        <p:spPr>
          <a:xfrm>
            <a:off x="1713089" y="3355136"/>
            <a:ext cx="8847000" cy="38937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a:endParaRPr/>
          </a:p>
        </p:txBody>
      </p:sp>
      <p:sp>
        <p:nvSpPr>
          <p:cNvPr id="51" name="Google Shape;51;p2"/>
          <p:cNvSpPr txBox="1">
            <a:spLocks noGrp="1"/>
          </p:cNvSpPr>
          <p:nvPr>
            <p:ph type="subTitle" idx="1"/>
          </p:nvPr>
        </p:nvSpPr>
        <p:spPr>
          <a:xfrm>
            <a:off x="1713089" y="7476752"/>
            <a:ext cx="8847000" cy="1445700"/>
          </a:xfrm>
          <a:prstGeom prst="rect">
            <a:avLst/>
          </a:prstGeom>
        </p:spPr>
        <p:txBody>
          <a:bodyPr spcFirstLastPara="1" wrap="square" lIns="190075" tIns="190075" rIns="190075" bIns="190075" anchor="t" anchorCtr="0">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a:endParaRPr/>
          </a:p>
        </p:txBody>
      </p:sp>
      <p:sp>
        <p:nvSpPr>
          <p:cNvPr id="52" name="Google Shape;52;p2"/>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49" name="Google Shape;149;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4" name="Google Shape;154;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0" name="Google Shape;16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69" name="Google Shape;169;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0" name="Google Shape;170;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5" name="Google Shape;175;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4" name="Google Shape;184;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5" name="Google Shape;185;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0" name="Google Shape;190;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5" name="Google Shape;195;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4" name="Google Shape;204;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09" name="Google Shape;209;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4" name="Google Shape;214;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5" name="Google Shape;215;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0" name="Google Shape;220;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29" name="Google Shape;229;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4" name="Google Shape;234;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0" name="Google Shape;240;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49" name="Google Shape;249;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0" name="Google Shape;250;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5" name="Google Shape;255;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0" name="Google Shape;260;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69" name="Google Shape;269;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70" name="Google Shape;270;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271" name="Google Shape;271;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sp>
        <p:nvSpPr>
          <p:cNvPr id="272" name="Google Shape;272;p11"/>
          <p:cNvSpPr txBox="1">
            <a:spLocks noGrp="1"/>
          </p:cNvSpPr>
          <p:nvPr>
            <p:ph type="title" hasCustomPrompt="1"/>
          </p:nvPr>
        </p:nvSpPr>
        <p:spPr>
          <a:xfrm>
            <a:off x="2886940" y="1606505"/>
            <a:ext cx="13236600" cy="3873900"/>
          </a:xfrm>
          <a:prstGeom prst="rect">
            <a:avLst/>
          </a:prstGeom>
        </p:spPr>
        <p:txBody>
          <a:bodyPr spcFirstLastPara="1" wrap="square" lIns="190075" tIns="190075" rIns="190075" bIns="190075" anchor="ctr" anchorCtr="0">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a:spLocks noGrp="1"/>
          </p:cNvSpPr>
          <p:nvPr>
            <p:ph type="body" idx="1"/>
          </p:nvPr>
        </p:nvSpPr>
        <p:spPr>
          <a:xfrm>
            <a:off x="2886940" y="5638905"/>
            <a:ext cx="13236600" cy="2310300"/>
          </a:xfrm>
          <a:prstGeom prst="rect">
            <a:avLst/>
          </a:prstGeom>
        </p:spPr>
        <p:txBody>
          <a:bodyPr spcFirstLastPara="1" wrap="square" lIns="190075" tIns="190075" rIns="190075" bIns="190075" anchor="t" anchorCtr="0">
            <a:normAutofit/>
          </a:bodyPr>
          <a:lstStyle>
            <a:lvl1pPr marL="457200" lvl="0" indent="-400050" algn="ctr">
              <a:spcBef>
                <a:spcPts val="0"/>
              </a:spcBef>
              <a:spcAft>
                <a:spcPts val="0"/>
              </a:spcAft>
              <a:buClr>
                <a:schemeClr val="lt1"/>
              </a:buClr>
              <a:buSzPts val="2700"/>
              <a:buChar char="●"/>
              <a:defRPr>
                <a:solidFill>
                  <a:schemeClr val="lt1"/>
                </a:solidFill>
              </a:defRPr>
            </a:lvl1pPr>
            <a:lvl2pPr marL="914400" lvl="1" indent="-374650" algn="ctr">
              <a:spcBef>
                <a:spcPts val="0"/>
              </a:spcBef>
              <a:spcAft>
                <a:spcPts val="0"/>
              </a:spcAft>
              <a:buClr>
                <a:schemeClr val="lt1"/>
              </a:buClr>
              <a:buSzPts val="2300"/>
              <a:buChar char="○"/>
              <a:defRPr>
                <a:solidFill>
                  <a:schemeClr val="lt1"/>
                </a:solidFill>
              </a:defRPr>
            </a:lvl2pPr>
            <a:lvl3pPr marL="1371600" lvl="2" indent="-374650" algn="ctr">
              <a:spcBef>
                <a:spcPts val="0"/>
              </a:spcBef>
              <a:spcAft>
                <a:spcPts val="0"/>
              </a:spcAft>
              <a:buClr>
                <a:schemeClr val="lt1"/>
              </a:buClr>
              <a:buSzPts val="2300"/>
              <a:buChar char="■"/>
              <a:defRPr>
                <a:solidFill>
                  <a:schemeClr val="lt1"/>
                </a:solidFill>
              </a:defRPr>
            </a:lvl3pPr>
            <a:lvl4pPr marL="1828800" lvl="3" indent="-374650" algn="ctr">
              <a:spcBef>
                <a:spcPts val="0"/>
              </a:spcBef>
              <a:spcAft>
                <a:spcPts val="0"/>
              </a:spcAft>
              <a:buClr>
                <a:schemeClr val="lt1"/>
              </a:buClr>
              <a:buSzPts val="2300"/>
              <a:buChar char="●"/>
              <a:defRPr>
                <a:solidFill>
                  <a:schemeClr val="lt1"/>
                </a:solidFill>
              </a:defRPr>
            </a:lvl4pPr>
            <a:lvl5pPr marL="2286000" lvl="4" indent="-374650" algn="ctr">
              <a:spcBef>
                <a:spcPts val="0"/>
              </a:spcBef>
              <a:spcAft>
                <a:spcPts val="0"/>
              </a:spcAft>
              <a:buClr>
                <a:schemeClr val="lt1"/>
              </a:buClr>
              <a:buSzPts val="2300"/>
              <a:buChar char="○"/>
              <a:defRPr>
                <a:solidFill>
                  <a:schemeClr val="lt1"/>
                </a:solidFill>
              </a:defRPr>
            </a:lvl5pPr>
            <a:lvl6pPr marL="2743200" lvl="5" indent="-374650" algn="ctr">
              <a:spcBef>
                <a:spcPts val="0"/>
              </a:spcBef>
              <a:spcAft>
                <a:spcPts val="0"/>
              </a:spcAft>
              <a:buClr>
                <a:schemeClr val="lt1"/>
              </a:buClr>
              <a:buSzPts val="2300"/>
              <a:buChar char="■"/>
              <a:defRPr>
                <a:solidFill>
                  <a:schemeClr val="lt1"/>
                </a:solidFill>
              </a:defRPr>
            </a:lvl6pPr>
            <a:lvl7pPr marL="3200400" lvl="6" indent="-374650" algn="ctr">
              <a:spcBef>
                <a:spcPts val="0"/>
              </a:spcBef>
              <a:spcAft>
                <a:spcPts val="0"/>
              </a:spcAft>
              <a:buClr>
                <a:schemeClr val="lt1"/>
              </a:buClr>
              <a:buSzPts val="2300"/>
              <a:buChar char="●"/>
              <a:defRPr>
                <a:solidFill>
                  <a:schemeClr val="lt1"/>
                </a:solidFill>
              </a:defRPr>
            </a:lvl7pPr>
            <a:lvl8pPr marL="3657600" lvl="7" indent="-374650" algn="ctr">
              <a:spcBef>
                <a:spcPts val="0"/>
              </a:spcBef>
              <a:spcAft>
                <a:spcPts val="0"/>
              </a:spcAft>
              <a:buClr>
                <a:schemeClr val="lt1"/>
              </a:buClr>
              <a:buSzPts val="2300"/>
              <a:buChar char="○"/>
              <a:defRPr>
                <a:solidFill>
                  <a:schemeClr val="lt1"/>
                </a:solidFill>
              </a:defRPr>
            </a:lvl8pPr>
            <a:lvl9pPr marL="4114800" lvl="8" indent="-374650" algn="ctr">
              <a:spcBef>
                <a:spcPts val="0"/>
              </a:spcBef>
              <a:spcAft>
                <a:spcPts val="0"/>
              </a:spcAft>
              <a:buClr>
                <a:schemeClr val="lt1"/>
              </a:buClr>
              <a:buSzPts val="2300"/>
              <a:buChar char="■"/>
              <a:defRPr>
                <a:solidFill>
                  <a:schemeClr val="lt1"/>
                </a:solidFill>
              </a:defRPr>
            </a:lvl9pPr>
          </a:lstStyle>
          <a:p>
            <a:endParaRPr/>
          </a:p>
        </p:txBody>
      </p:sp>
      <p:sp>
        <p:nvSpPr>
          <p:cNvPr id="274" name="Google Shape;274;p11"/>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5"/>
        <p:cNvGrpSpPr/>
        <p:nvPr/>
      </p:nvGrpSpPr>
      <p:grpSpPr>
        <a:xfrm>
          <a:off x="0" y="0"/>
          <a:ext cx="0" cy="0"/>
          <a:chOff x="0" y="0"/>
          <a:chExt cx="0" cy="0"/>
        </a:xfrm>
      </p:grpSpPr>
      <p:sp>
        <p:nvSpPr>
          <p:cNvPr id="276" name="Google Shape;276;p12"/>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281"/>
        <p:cNvGrpSpPr/>
        <p:nvPr/>
      </p:nvGrpSpPr>
      <p:grpSpPr>
        <a:xfrm>
          <a:off x="0" y="0"/>
          <a:ext cx="0" cy="0"/>
          <a:chOff x="0" y="0"/>
          <a:chExt cx="0" cy="0"/>
        </a:xfrm>
      </p:grpSpPr>
      <p:sp>
        <p:nvSpPr>
          <p:cNvPr id="282" name="Google Shape;282;p14"/>
          <p:cNvSpPr txBox="1">
            <a:spLocks noGrp="1"/>
          </p:cNvSpPr>
          <p:nvPr>
            <p:ph type="ctrTitle"/>
          </p:nvPr>
        </p:nvSpPr>
        <p:spPr>
          <a:xfrm>
            <a:off x="648039" y="1547981"/>
            <a:ext cx="17714400" cy="4267500"/>
          </a:xfrm>
          <a:prstGeom prst="rect">
            <a:avLst/>
          </a:prstGeom>
        </p:spPr>
        <p:txBody>
          <a:bodyPr spcFirstLastPara="1" wrap="square" lIns="190075" tIns="190075" rIns="190075" bIns="190075" anchor="b" anchorCtr="0">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a:endParaRPr/>
          </a:p>
        </p:txBody>
      </p:sp>
      <p:sp>
        <p:nvSpPr>
          <p:cNvPr id="283" name="Google Shape;283;p14"/>
          <p:cNvSpPr txBox="1">
            <a:spLocks noGrp="1"/>
          </p:cNvSpPr>
          <p:nvPr>
            <p:ph type="subTitle" idx="1"/>
          </p:nvPr>
        </p:nvSpPr>
        <p:spPr>
          <a:xfrm>
            <a:off x="648022" y="5892181"/>
            <a:ext cx="17714400" cy="1647900"/>
          </a:xfrm>
          <a:prstGeom prst="rect">
            <a:avLst/>
          </a:prstGeom>
        </p:spPr>
        <p:txBody>
          <a:bodyPr spcFirstLastPara="1" wrap="square" lIns="190075" tIns="190075" rIns="190075" bIns="190075" anchor="t" anchorCtr="0">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a:endParaRPr/>
          </a:p>
        </p:txBody>
      </p:sp>
      <p:sp>
        <p:nvSpPr>
          <p:cNvPr id="284" name="Google Shape;284;p14"/>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285"/>
        <p:cNvGrpSpPr/>
        <p:nvPr/>
      </p:nvGrpSpPr>
      <p:grpSpPr>
        <a:xfrm>
          <a:off x="0" y="0"/>
          <a:ext cx="0" cy="0"/>
          <a:chOff x="0" y="0"/>
          <a:chExt cx="0" cy="0"/>
        </a:xfrm>
      </p:grpSpPr>
      <p:sp>
        <p:nvSpPr>
          <p:cNvPr id="286" name="Google Shape;286;p15"/>
          <p:cNvSpPr txBox="1">
            <a:spLocks noGrp="1"/>
          </p:cNvSpPr>
          <p:nvPr>
            <p:ph type="title"/>
          </p:nvPr>
        </p:nvSpPr>
        <p:spPr>
          <a:xfrm>
            <a:off x="648022" y="4471644"/>
            <a:ext cx="17714400" cy="1750200"/>
          </a:xfrm>
          <a:prstGeom prst="rect">
            <a:avLst/>
          </a:prstGeom>
        </p:spPr>
        <p:txBody>
          <a:bodyPr spcFirstLastPara="1" wrap="square" lIns="190075" tIns="190075" rIns="190075" bIns="190075" anchor="ctr" anchorCtr="0">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endParaRPr/>
          </a:p>
        </p:txBody>
      </p:sp>
      <p:sp>
        <p:nvSpPr>
          <p:cNvPr id="287" name="Google Shape;287;p15"/>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288"/>
        <p:cNvGrpSpPr/>
        <p:nvPr/>
      </p:nvGrpSpPr>
      <p:grpSpPr>
        <a:xfrm>
          <a:off x="0" y="0"/>
          <a:ext cx="0" cy="0"/>
          <a:chOff x="0" y="0"/>
          <a:chExt cx="0" cy="0"/>
        </a:xfrm>
      </p:grpSpPr>
      <p:sp>
        <p:nvSpPr>
          <p:cNvPr id="289" name="Google Shape;289;p16"/>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290" name="Google Shape;290;p16"/>
          <p:cNvSpPr txBox="1">
            <a:spLocks noGrp="1"/>
          </p:cNvSpPr>
          <p:nvPr>
            <p:ph type="body" idx="1"/>
          </p:nvPr>
        </p:nvSpPr>
        <p:spPr>
          <a:xfrm>
            <a:off x="648022" y="2396010"/>
            <a:ext cx="17714400" cy="71028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291" name="Google Shape;291;p16"/>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292"/>
        <p:cNvGrpSpPr/>
        <p:nvPr/>
      </p:nvGrpSpPr>
      <p:grpSpPr>
        <a:xfrm>
          <a:off x="0" y="0"/>
          <a:ext cx="0" cy="0"/>
          <a:chOff x="0" y="0"/>
          <a:chExt cx="0" cy="0"/>
        </a:xfrm>
      </p:grpSpPr>
      <p:sp>
        <p:nvSpPr>
          <p:cNvPr id="293" name="Google Shape;293;p17"/>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294" name="Google Shape;294;p17"/>
          <p:cNvSpPr txBox="1">
            <a:spLocks noGrp="1"/>
          </p:cNvSpPr>
          <p:nvPr>
            <p:ph type="body" idx="1"/>
          </p:nvPr>
        </p:nvSpPr>
        <p:spPr>
          <a:xfrm>
            <a:off x="648022" y="2396010"/>
            <a:ext cx="8315700" cy="71028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295" name="Google Shape;295;p17"/>
          <p:cNvSpPr txBox="1">
            <a:spLocks noGrp="1"/>
          </p:cNvSpPr>
          <p:nvPr>
            <p:ph type="body" idx="2"/>
          </p:nvPr>
        </p:nvSpPr>
        <p:spPr>
          <a:xfrm>
            <a:off x="10046519" y="2396010"/>
            <a:ext cx="8315700" cy="71028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296" name="Google Shape;296;p17"/>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97"/>
        <p:cNvGrpSpPr/>
        <p:nvPr/>
      </p:nvGrpSpPr>
      <p:grpSpPr>
        <a:xfrm>
          <a:off x="0" y="0"/>
          <a:ext cx="0" cy="0"/>
          <a:chOff x="0" y="0"/>
          <a:chExt cx="0" cy="0"/>
        </a:xfrm>
      </p:grpSpPr>
      <p:sp>
        <p:nvSpPr>
          <p:cNvPr id="298" name="Google Shape;298;p18"/>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299" name="Google Shape;299;p18"/>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300"/>
        <p:cNvGrpSpPr/>
        <p:nvPr/>
      </p:nvGrpSpPr>
      <p:grpSpPr>
        <a:xfrm>
          <a:off x="0" y="0"/>
          <a:ext cx="0" cy="0"/>
          <a:chOff x="0" y="0"/>
          <a:chExt cx="0" cy="0"/>
        </a:xfrm>
      </p:grpSpPr>
      <p:sp>
        <p:nvSpPr>
          <p:cNvPr id="301" name="Google Shape;301;p19"/>
          <p:cNvSpPr txBox="1">
            <a:spLocks noGrp="1"/>
          </p:cNvSpPr>
          <p:nvPr>
            <p:ph type="title"/>
          </p:nvPr>
        </p:nvSpPr>
        <p:spPr>
          <a:xfrm>
            <a:off x="648022" y="1155099"/>
            <a:ext cx="5837700" cy="1571100"/>
          </a:xfrm>
          <a:prstGeom prst="rect">
            <a:avLst/>
          </a:prstGeom>
        </p:spPr>
        <p:txBody>
          <a:bodyPr spcFirstLastPara="1" wrap="square" lIns="190075" tIns="190075" rIns="190075" bIns="190075" anchor="b"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
        <p:nvSpPr>
          <p:cNvPr id="302" name="Google Shape;302;p19"/>
          <p:cNvSpPr txBox="1">
            <a:spLocks noGrp="1"/>
          </p:cNvSpPr>
          <p:nvPr>
            <p:ph type="body" idx="1"/>
          </p:nvPr>
        </p:nvSpPr>
        <p:spPr>
          <a:xfrm>
            <a:off x="648022" y="2888996"/>
            <a:ext cx="5837700" cy="66099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03" name="Google Shape;303;p19"/>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304"/>
        <p:cNvGrpSpPr/>
        <p:nvPr/>
      </p:nvGrpSpPr>
      <p:grpSpPr>
        <a:xfrm>
          <a:off x="0" y="0"/>
          <a:ext cx="0" cy="0"/>
          <a:chOff x="0" y="0"/>
          <a:chExt cx="0" cy="0"/>
        </a:xfrm>
      </p:grpSpPr>
      <p:sp>
        <p:nvSpPr>
          <p:cNvPr id="305" name="Google Shape;305;p20"/>
          <p:cNvSpPr txBox="1">
            <a:spLocks noGrp="1"/>
          </p:cNvSpPr>
          <p:nvPr>
            <p:ph type="title"/>
          </p:nvPr>
        </p:nvSpPr>
        <p:spPr>
          <a:xfrm>
            <a:off x="1019226" y="935867"/>
            <a:ext cx="13238700" cy="8504700"/>
          </a:xfrm>
          <a:prstGeom prst="rect">
            <a:avLst/>
          </a:prstGeom>
        </p:spPr>
        <p:txBody>
          <a:bodyPr spcFirstLastPara="1" wrap="square" lIns="190075" tIns="190075" rIns="190075" bIns="190075" anchor="ctr" anchorCtr="0">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a:endParaRPr/>
          </a:p>
        </p:txBody>
      </p:sp>
      <p:sp>
        <p:nvSpPr>
          <p:cNvPr id="306" name="Google Shape;306;p20"/>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sz="2900">
              <a:latin typeface="Lexend Light"/>
              <a:ea typeface="Lexend Light"/>
              <a:cs typeface="Lexend Light"/>
              <a:sym typeface="Lexend Light"/>
            </a:endParaRPr>
          </a:p>
        </p:txBody>
      </p:sp>
      <p:sp>
        <p:nvSpPr>
          <p:cNvPr id="309" name="Google Shape;309;p21"/>
          <p:cNvSpPr txBox="1">
            <a:spLocks noGrp="1"/>
          </p:cNvSpPr>
          <p:nvPr>
            <p:ph type="title"/>
          </p:nvPr>
        </p:nvSpPr>
        <p:spPr>
          <a:xfrm>
            <a:off x="551972" y="2563786"/>
            <a:ext cx="8409900" cy="3081600"/>
          </a:xfrm>
          <a:prstGeom prst="rect">
            <a:avLst/>
          </a:prstGeom>
        </p:spPr>
        <p:txBody>
          <a:bodyPr spcFirstLastPara="1" wrap="square" lIns="190075" tIns="190075" rIns="190075" bIns="190075" anchor="b" anchorCtr="0">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a:endParaRPr/>
          </a:p>
        </p:txBody>
      </p:sp>
      <p:sp>
        <p:nvSpPr>
          <p:cNvPr id="310" name="Google Shape;310;p21"/>
          <p:cNvSpPr txBox="1">
            <a:spLocks noGrp="1"/>
          </p:cNvSpPr>
          <p:nvPr>
            <p:ph type="subTitle" idx="1"/>
          </p:nvPr>
        </p:nvSpPr>
        <p:spPr>
          <a:xfrm>
            <a:off x="551972" y="5827628"/>
            <a:ext cx="8409900" cy="2567700"/>
          </a:xfrm>
          <a:prstGeom prst="rect">
            <a:avLst/>
          </a:prstGeom>
        </p:spPr>
        <p:txBody>
          <a:bodyPr spcFirstLastPara="1" wrap="square" lIns="190075" tIns="190075" rIns="190075" bIns="190075" anchor="t" anchorCtr="0">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a:endParaRPr/>
          </a:p>
        </p:txBody>
      </p:sp>
      <p:sp>
        <p:nvSpPr>
          <p:cNvPr id="311" name="Google Shape;311;p21"/>
          <p:cNvSpPr txBox="1">
            <a:spLocks noGrp="1"/>
          </p:cNvSpPr>
          <p:nvPr>
            <p:ph type="body" idx="2"/>
          </p:nvPr>
        </p:nvSpPr>
        <p:spPr>
          <a:xfrm>
            <a:off x="10269179" y="1505361"/>
            <a:ext cx="7977000" cy="76821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12" name="Google Shape;312;p21"/>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64" name="Google Shape;64;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65" name="Google Shape;65;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66" name="Google Shape;66;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0" name="Google Shape;70;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3" name="Google Shape;73;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4" name="Google Shape;74;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7" name="Google Shape;77;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8" name="Google Shape;78;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79" name="Google Shape;79;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82" name="Google Shape;82;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83" name="Google Shape;83;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84" name="Google Shape;84;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85" name="Google Shape;85;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sp>
        <p:nvSpPr>
          <p:cNvPr id="86" name="Google Shape;86;p3"/>
          <p:cNvSpPr txBox="1">
            <a:spLocks noGrp="1"/>
          </p:cNvSpPr>
          <p:nvPr>
            <p:ph type="title"/>
          </p:nvPr>
        </p:nvSpPr>
        <p:spPr>
          <a:xfrm>
            <a:off x="1713089" y="3355162"/>
            <a:ext cx="12178200" cy="38937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a:endParaRPr/>
          </a:p>
        </p:txBody>
      </p:sp>
      <p:sp>
        <p:nvSpPr>
          <p:cNvPr id="87" name="Google Shape;87;p3"/>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313"/>
        <p:cNvGrpSpPr/>
        <p:nvPr/>
      </p:nvGrpSpPr>
      <p:grpSpPr>
        <a:xfrm>
          <a:off x="0" y="0"/>
          <a:ext cx="0" cy="0"/>
          <a:chOff x="0" y="0"/>
          <a:chExt cx="0" cy="0"/>
        </a:xfrm>
      </p:grpSpPr>
      <p:sp>
        <p:nvSpPr>
          <p:cNvPr id="314" name="Google Shape;314;p22"/>
          <p:cNvSpPr txBox="1">
            <a:spLocks noGrp="1"/>
          </p:cNvSpPr>
          <p:nvPr>
            <p:ph type="body" idx="1"/>
          </p:nvPr>
        </p:nvSpPr>
        <p:spPr>
          <a:xfrm>
            <a:off x="648022" y="8795418"/>
            <a:ext cx="12471600" cy="1257900"/>
          </a:xfrm>
          <a:prstGeom prst="rect">
            <a:avLst/>
          </a:prstGeom>
        </p:spPr>
        <p:txBody>
          <a:bodyPr spcFirstLastPara="1" wrap="square" lIns="190075" tIns="190075" rIns="190075" bIns="190075" anchor="ctr" anchorCtr="0">
            <a:noAutofit/>
          </a:bodyPr>
          <a:lstStyle>
            <a:lvl1pPr marL="457200" lvl="0" indent="-228600">
              <a:spcBef>
                <a:spcPts val="0"/>
              </a:spcBef>
              <a:spcAft>
                <a:spcPts val="0"/>
              </a:spcAft>
              <a:buSzPts val="1900"/>
              <a:buNone/>
              <a:defRPr/>
            </a:lvl1pPr>
          </a:lstStyle>
          <a:p>
            <a:endParaRPr/>
          </a:p>
        </p:txBody>
      </p:sp>
      <p:sp>
        <p:nvSpPr>
          <p:cNvPr id="315" name="Google Shape;315;p22"/>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316"/>
        <p:cNvGrpSpPr/>
        <p:nvPr/>
      </p:nvGrpSpPr>
      <p:grpSpPr>
        <a:xfrm>
          <a:off x="0" y="0"/>
          <a:ext cx="0" cy="0"/>
          <a:chOff x="0" y="0"/>
          <a:chExt cx="0" cy="0"/>
        </a:xfrm>
      </p:grpSpPr>
      <p:sp>
        <p:nvSpPr>
          <p:cNvPr id="317" name="Google Shape;317;p23"/>
          <p:cNvSpPr txBox="1">
            <a:spLocks noGrp="1"/>
          </p:cNvSpPr>
          <p:nvPr>
            <p:ph type="title" hasCustomPrompt="1"/>
          </p:nvPr>
        </p:nvSpPr>
        <p:spPr>
          <a:xfrm>
            <a:off x="648022" y="2299648"/>
            <a:ext cx="17714400" cy="4082100"/>
          </a:xfrm>
          <a:prstGeom prst="rect">
            <a:avLst/>
          </a:prstGeom>
        </p:spPr>
        <p:txBody>
          <a:bodyPr spcFirstLastPara="1" wrap="square" lIns="190075" tIns="190075" rIns="190075" bIns="190075" anchor="b" anchorCtr="0">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a:spLocks noGrp="1"/>
          </p:cNvSpPr>
          <p:nvPr>
            <p:ph type="body" idx="1"/>
          </p:nvPr>
        </p:nvSpPr>
        <p:spPr>
          <a:xfrm>
            <a:off x="648022" y="6553515"/>
            <a:ext cx="17714400" cy="2704500"/>
          </a:xfrm>
          <a:prstGeom prst="rect">
            <a:avLst/>
          </a:prstGeom>
        </p:spPr>
        <p:txBody>
          <a:bodyPr spcFirstLastPara="1" wrap="square" lIns="190075" tIns="190075" rIns="190075" bIns="190075" anchor="t" anchorCtr="0">
            <a:noAutofit/>
          </a:bodyPr>
          <a:lstStyle>
            <a:lvl1pPr marL="457200" lvl="0" indent="-349250" algn="ctr">
              <a:spcBef>
                <a:spcPts val="0"/>
              </a:spcBef>
              <a:spcAft>
                <a:spcPts val="0"/>
              </a:spcAft>
              <a:buSzPts val="19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a:endParaRPr/>
          </a:p>
        </p:txBody>
      </p:sp>
      <p:sp>
        <p:nvSpPr>
          <p:cNvPr id="319" name="Google Shape;319;p23"/>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0"/>
        <p:cNvGrpSpPr/>
        <p:nvPr/>
      </p:nvGrpSpPr>
      <p:grpSpPr>
        <a:xfrm>
          <a:off x="0" y="0"/>
          <a:ext cx="0" cy="0"/>
          <a:chOff x="0" y="0"/>
          <a:chExt cx="0" cy="0"/>
        </a:xfrm>
      </p:grpSpPr>
      <p:sp>
        <p:nvSpPr>
          <p:cNvPr id="321" name="Google Shape;321;p24"/>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322"/>
        <p:cNvGrpSpPr/>
        <p:nvPr/>
      </p:nvGrpSpPr>
      <p:grpSpPr>
        <a:xfrm>
          <a:off x="0" y="0"/>
          <a:ext cx="0" cy="0"/>
          <a:chOff x="0" y="0"/>
          <a:chExt cx="0" cy="0"/>
        </a:xfrm>
      </p:grpSpPr>
      <p:sp>
        <p:nvSpPr>
          <p:cNvPr id="323" name="Google Shape;323;p25"/>
          <p:cNvSpPr txBox="1">
            <a:spLocks noGrp="1"/>
          </p:cNvSpPr>
          <p:nvPr>
            <p:ph type="title"/>
          </p:nvPr>
        </p:nvSpPr>
        <p:spPr>
          <a:xfrm>
            <a:off x="1408153" y="3810362"/>
            <a:ext cx="6688500" cy="3085500"/>
          </a:xfrm>
          <a:prstGeom prst="rect">
            <a:avLst/>
          </a:prstGeom>
        </p:spPr>
        <p:txBody>
          <a:bodyPr spcFirstLastPara="1" wrap="square" lIns="190075" tIns="190075" rIns="190075" bIns="190075" anchor="ctr" anchorCtr="0">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24" name="Google Shape;324;p25"/>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25" name="Google Shape;325;p25"/>
          <p:cNvSpPr txBox="1">
            <a:spLocks noGrp="1"/>
          </p:cNvSpPr>
          <p:nvPr>
            <p:ph type="subTitle" idx="1"/>
          </p:nvPr>
        </p:nvSpPr>
        <p:spPr>
          <a:xfrm>
            <a:off x="9161389" y="818611"/>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26" name="Google Shape;326;p25"/>
          <p:cNvSpPr txBox="1">
            <a:spLocks noGrp="1"/>
          </p:cNvSpPr>
          <p:nvPr>
            <p:ph type="subTitle" idx="2"/>
          </p:nvPr>
        </p:nvSpPr>
        <p:spPr>
          <a:xfrm>
            <a:off x="9161389" y="2394409"/>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27" name="Google Shape;327;p25"/>
          <p:cNvSpPr txBox="1">
            <a:spLocks noGrp="1"/>
          </p:cNvSpPr>
          <p:nvPr>
            <p:ph type="subTitle" idx="3"/>
          </p:nvPr>
        </p:nvSpPr>
        <p:spPr>
          <a:xfrm>
            <a:off x="9161389" y="7121802"/>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28" name="Google Shape;328;p25"/>
          <p:cNvSpPr txBox="1">
            <a:spLocks noGrp="1"/>
          </p:cNvSpPr>
          <p:nvPr>
            <p:ph type="subTitle" idx="4"/>
          </p:nvPr>
        </p:nvSpPr>
        <p:spPr>
          <a:xfrm>
            <a:off x="9161389" y="3970207"/>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29" name="Google Shape;329;p25"/>
          <p:cNvSpPr txBox="1">
            <a:spLocks noGrp="1"/>
          </p:cNvSpPr>
          <p:nvPr>
            <p:ph type="subTitle" idx="5"/>
          </p:nvPr>
        </p:nvSpPr>
        <p:spPr>
          <a:xfrm>
            <a:off x="9161389" y="8697600"/>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30" name="Google Shape;330;p25"/>
          <p:cNvSpPr txBox="1">
            <a:spLocks noGrp="1"/>
          </p:cNvSpPr>
          <p:nvPr>
            <p:ph type="subTitle" idx="6"/>
          </p:nvPr>
        </p:nvSpPr>
        <p:spPr>
          <a:xfrm>
            <a:off x="9161389" y="5546005"/>
            <a:ext cx="91677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331"/>
        <p:cNvGrpSpPr/>
        <p:nvPr/>
      </p:nvGrpSpPr>
      <p:grpSpPr>
        <a:xfrm>
          <a:off x="0" y="0"/>
          <a:ext cx="0" cy="0"/>
          <a:chOff x="0" y="0"/>
          <a:chExt cx="0" cy="0"/>
        </a:xfrm>
      </p:grpSpPr>
      <p:sp>
        <p:nvSpPr>
          <p:cNvPr id="332" name="Google Shape;332;p26"/>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33" name="Google Shape;333;p26"/>
          <p:cNvSpPr txBox="1">
            <a:spLocks noGrp="1"/>
          </p:cNvSpPr>
          <p:nvPr>
            <p:ph type="body" idx="1"/>
          </p:nvPr>
        </p:nvSpPr>
        <p:spPr>
          <a:xfrm>
            <a:off x="648022" y="2396010"/>
            <a:ext cx="9301200" cy="71028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34" name="Google Shape;334;p26"/>
          <p:cNvSpPr>
            <a:spLocks noGrp="1"/>
          </p:cNvSpPr>
          <p:nvPr>
            <p:ph type="pic" idx="2"/>
          </p:nvPr>
        </p:nvSpPr>
        <p:spPr>
          <a:xfrm>
            <a:off x="10378377" y="2396633"/>
            <a:ext cx="7983900" cy="7102800"/>
          </a:xfrm>
          <a:prstGeom prst="rect">
            <a:avLst/>
          </a:prstGeom>
          <a:noFill/>
          <a:ln>
            <a:noFill/>
          </a:ln>
        </p:spPr>
      </p:sp>
      <p:sp>
        <p:nvSpPr>
          <p:cNvPr id="335" name="Google Shape;335;p26"/>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 big ideas">
  <p:cSld name="CUSTOM_1">
    <p:spTree>
      <p:nvGrpSpPr>
        <p:cNvPr id="1" name="Shape 336"/>
        <p:cNvGrpSpPr/>
        <p:nvPr/>
      </p:nvGrpSpPr>
      <p:grpSpPr>
        <a:xfrm>
          <a:off x="0" y="0"/>
          <a:ext cx="0" cy="0"/>
          <a:chOff x="0" y="0"/>
          <a:chExt cx="0" cy="0"/>
        </a:xfrm>
      </p:grpSpPr>
      <p:sp>
        <p:nvSpPr>
          <p:cNvPr id="337" name="Google Shape;337;p27"/>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38" name="Google Shape;338;p27"/>
          <p:cNvSpPr txBox="1">
            <a:spLocks noGrp="1"/>
          </p:cNvSpPr>
          <p:nvPr>
            <p:ph type="title"/>
          </p:nvPr>
        </p:nvSpPr>
        <p:spPr>
          <a:xfrm>
            <a:off x="1004517" y="935608"/>
            <a:ext cx="17015700" cy="1576200"/>
          </a:xfrm>
          <a:prstGeom prst="rect">
            <a:avLst/>
          </a:prstGeom>
        </p:spPr>
        <p:txBody>
          <a:bodyPr spcFirstLastPara="1" wrap="square" lIns="190075" tIns="190075" rIns="190075" bIns="190075" anchor="ctr"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39" name="Google Shape;339;p27"/>
          <p:cNvSpPr txBox="1">
            <a:spLocks noGrp="1"/>
          </p:cNvSpPr>
          <p:nvPr>
            <p:ph type="body" idx="1"/>
          </p:nvPr>
        </p:nvSpPr>
        <p:spPr>
          <a:xfrm>
            <a:off x="1004465" y="4652388"/>
            <a:ext cx="7525500" cy="49347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40" name="Google Shape;340;p27"/>
          <p:cNvSpPr txBox="1">
            <a:spLocks noGrp="1"/>
          </p:cNvSpPr>
          <p:nvPr>
            <p:ph type="body" idx="2"/>
          </p:nvPr>
        </p:nvSpPr>
        <p:spPr>
          <a:xfrm>
            <a:off x="10494750" y="4652388"/>
            <a:ext cx="7525500" cy="49347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41" name="Google Shape;341;p27"/>
          <p:cNvSpPr txBox="1">
            <a:spLocks noGrp="1"/>
          </p:cNvSpPr>
          <p:nvPr>
            <p:ph type="subTitle" idx="3"/>
          </p:nvPr>
        </p:nvSpPr>
        <p:spPr>
          <a:xfrm>
            <a:off x="1004465" y="2777895"/>
            <a:ext cx="75255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42" name="Google Shape;342;p27"/>
          <p:cNvSpPr txBox="1">
            <a:spLocks noGrp="1"/>
          </p:cNvSpPr>
          <p:nvPr>
            <p:ph type="subTitle" idx="4"/>
          </p:nvPr>
        </p:nvSpPr>
        <p:spPr>
          <a:xfrm>
            <a:off x="10494750" y="2777895"/>
            <a:ext cx="7525500" cy="11283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343"/>
        <p:cNvGrpSpPr/>
        <p:nvPr/>
      </p:nvGrpSpPr>
      <p:grpSpPr>
        <a:xfrm>
          <a:off x="0" y="0"/>
          <a:ext cx="0" cy="0"/>
          <a:chOff x="0" y="0"/>
          <a:chExt cx="0" cy="0"/>
        </a:xfrm>
      </p:grpSpPr>
      <p:sp>
        <p:nvSpPr>
          <p:cNvPr id="344" name="Google Shape;344;p28"/>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45" name="Google Shape;345;p28"/>
          <p:cNvSpPr txBox="1">
            <a:spLocks noGrp="1"/>
          </p:cNvSpPr>
          <p:nvPr>
            <p:ph type="body" idx="1"/>
          </p:nvPr>
        </p:nvSpPr>
        <p:spPr>
          <a:xfrm>
            <a:off x="1004517" y="5026012"/>
            <a:ext cx="5105100" cy="49347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46" name="Google Shape;346;p28"/>
          <p:cNvSpPr txBox="1">
            <a:spLocks noGrp="1"/>
          </p:cNvSpPr>
          <p:nvPr>
            <p:ph type="body" idx="2"/>
          </p:nvPr>
        </p:nvSpPr>
        <p:spPr>
          <a:xfrm>
            <a:off x="6959892" y="5026012"/>
            <a:ext cx="5105100" cy="49347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47" name="Google Shape;347;p28"/>
          <p:cNvSpPr txBox="1">
            <a:spLocks noGrp="1"/>
          </p:cNvSpPr>
          <p:nvPr>
            <p:ph type="body" idx="3"/>
          </p:nvPr>
        </p:nvSpPr>
        <p:spPr>
          <a:xfrm>
            <a:off x="12915268" y="5026012"/>
            <a:ext cx="5105100" cy="49347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48" name="Google Shape;348;p28"/>
          <p:cNvSpPr txBox="1">
            <a:spLocks noGrp="1"/>
          </p:cNvSpPr>
          <p:nvPr>
            <p:ph type="title"/>
          </p:nvPr>
        </p:nvSpPr>
        <p:spPr>
          <a:xfrm>
            <a:off x="1004517" y="935608"/>
            <a:ext cx="17015700" cy="1576200"/>
          </a:xfrm>
          <a:prstGeom prst="rect">
            <a:avLst/>
          </a:prstGeom>
        </p:spPr>
        <p:txBody>
          <a:bodyPr spcFirstLastPara="1" wrap="square" lIns="190075" tIns="190075" rIns="190075" bIns="190075" anchor="ctr"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49" name="Google Shape;349;p28"/>
          <p:cNvSpPr txBox="1">
            <a:spLocks noGrp="1"/>
          </p:cNvSpPr>
          <p:nvPr>
            <p:ph type="subTitle" idx="4"/>
          </p:nvPr>
        </p:nvSpPr>
        <p:spPr>
          <a:xfrm>
            <a:off x="1004517" y="2777872"/>
            <a:ext cx="5105100" cy="1618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50" name="Google Shape;350;p28"/>
          <p:cNvSpPr txBox="1">
            <a:spLocks noGrp="1"/>
          </p:cNvSpPr>
          <p:nvPr>
            <p:ph type="subTitle" idx="5"/>
          </p:nvPr>
        </p:nvSpPr>
        <p:spPr>
          <a:xfrm>
            <a:off x="6959892" y="2777872"/>
            <a:ext cx="5105100" cy="1618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51" name="Google Shape;351;p28"/>
          <p:cNvSpPr txBox="1">
            <a:spLocks noGrp="1"/>
          </p:cNvSpPr>
          <p:nvPr>
            <p:ph type="subTitle" idx="6"/>
          </p:nvPr>
        </p:nvSpPr>
        <p:spPr>
          <a:xfrm>
            <a:off x="12915268" y="2777872"/>
            <a:ext cx="5105100" cy="1618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352"/>
        <p:cNvGrpSpPr/>
        <p:nvPr/>
      </p:nvGrpSpPr>
      <p:grpSpPr>
        <a:xfrm>
          <a:off x="0" y="0"/>
          <a:ext cx="0" cy="0"/>
          <a:chOff x="0" y="0"/>
          <a:chExt cx="0" cy="0"/>
        </a:xfrm>
      </p:grpSpPr>
      <p:sp>
        <p:nvSpPr>
          <p:cNvPr id="353" name="Google Shape;353;p29"/>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54" name="Google Shape;354;p29"/>
          <p:cNvSpPr txBox="1">
            <a:spLocks noGrp="1"/>
          </p:cNvSpPr>
          <p:nvPr>
            <p:ph type="body" idx="1"/>
          </p:nvPr>
        </p:nvSpPr>
        <p:spPr>
          <a:xfrm>
            <a:off x="762418" y="3657176"/>
            <a:ext cx="7980300" cy="23670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55" name="Google Shape;355;p29"/>
          <p:cNvSpPr txBox="1">
            <a:spLocks noGrp="1"/>
          </p:cNvSpPr>
          <p:nvPr>
            <p:ph type="body" idx="2"/>
          </p:nvPr>
        </p:nvSpPr>
        <p:spPr>
          <a:xfrm>
            <a:off x="10267568" y="3657176"/>
            <a:ext cx="7980300" cy="23670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56" name="Google Shape;356;p29"/>
          <p:cNvSpPr txBox="1">
            <a:spLocks noGrp="1"/>
          </p:cNvSpPr>
          <p:nvPr>
            <p:ph type="body" idx="3"/>
          </p:nvPr>
        </p:nvSpPr>
        <p:spPr>
          <a:xfrm>
            <a:off x="762470" y="7585432"/>
            <a:ext cx="7980300" cy="23670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57" name="Google Shape;357;p29"/>
          <p:cNvSpPr txBox="1">
            <a:spLocks noGrp="1"/>
          </p:cNvSpPr>
          <p:nvPr>
            <p:ph type="body" idx="4"/>
          </p:nvPr>
        </p:nvSpPr>
        <p:spPr>
          <a:xfrm>
            <a:off x="10267620" y="7585432"/>
            <a:ext cx="7980300" cy="2367000"/>
          </a:xfrm>
          <a:prstGeom prst="rect">
            <a:avLst/>
          </a:prstGeom>
        </p:spPr>
        <p:txBody>
          <a:bodyPr spcFirstLastPara="1" wrap="square" lIns="190075" tIns="190075" rIns="190075" bIns="190075" anchor="t" anchorCtr="0">
            <a:noAutofit/>
          </a:bodyPr>
          <a:lstStyle>
            <a:lvl1pPr marL="457200" lvl="0" indent="-412750">
              <a:spcBef>
                <a:spcPts val="0"/>
              </a:spcBef>
              <a:spcAft>
                <a:spcPts val="0"/>
              </a:spcAft>
              <a:buSzPts val="2900"/>
              <a:buChar char="●"/>
              <a:defRPr sz="2900"/>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58" name="Google Shape;358;p29"/>
          <p:cNvSpPr txBox="1">
            <a:spLocks noGrp="1"/>
          </p:cNvSpPr>
          <p:nvPr>
            <p:ph type="title"/>
          </p:nvPr>
        </p:nvSpPr>
        <p:spPr>
          <a:xfrm>
            <a:off x="762470" y="935608"/>
            <a:ext cx="17015700" cy="1576200"/>
          </a:xfrm>
          <a:prstGeom prst="rect">
            <a:avLst/>
          </a:prstGeom>
        </p:spPr>
        <p:txBody>
          <a:bodyPr spcFirstLastPara="1" wrap="square" lIns="190075" tIns="190075" rIns="190075" bIns="190075" anchor="ctr"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59" name="Google Shape;359;p29"/>
          <p:cNvSpPr txBox="1">
            <a:spLocks noGrp="1"/>
          </p:cNvSpPr>
          <p:nvPr>
            <p:ph type="subTitle" idx="5"/>
          </p:nvPr>
        </p:nvSpPr>
        <p:spPr>
          <a:xfrm>
            <a:off x="762496" y="2656784"/>
            <a:ext cx="79803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60" name="Google Shape;360;p29"/>
          <p:cNvSpPr txBox="1">
            <a:spLocks noGrp="1"/>
          </p:cNvSpPr>
          <p:nvPr>
            <p:ph type="subTitle" idx="6"/>
          </p:nvPr>
        </p:nvSpPr>
        <p:spPr>
          <a:xfrm>
            <a:off x="10267594" y="2656784"/>
            <a:ext cx="79803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61" name="Google Shape;361;p29"/>
          <p:cNvSpPr txBox="1">
            <a:spLocks noGrp="1"/>
          </p:cNvSpPr>
          <p:nvPr>
            <p:ph type="subTitle" idx="7"/>
          </p:nvPr>
        </p:nvSpPr>
        <p:spPr>
          <a:xfrm>
            <a:off x="10267643" y="6584986"/>
            <a:ext cx="79803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62" name="Google Shape;362;p29"/>
          <p:cNvSpPr txBox="1">
            <a:spLocks noGrp="1"/>
          </p:cNvSpPr>
          <p:nvPr>
            <p:ph type="subTitle" idx="8"/>
          </p:nvPr>
        </p:nvSpPr>
        <p:spPr>
          <a:xfrm>
            <a:off x="762470" y="6584986"/>
            <a:ext cx="79803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65" name="Google Shape;365;p30"/>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66" name="Google Shape;366;p30"/>
          <p:cNvSpPr>
            <a:spLocks noGrp="1"/>
          </p:cNvSpPr>
          <p:nvPr>
            <p:ph type="pic" idx="2"/>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367"/>
        <p:cNvGrpSpPr/>
        <p:nvPr/>
      </p:nvGrpSpPr>
      <p:grpSpPr>
        <a:xfrm>
          <a:off x="0" y="0"/>
          <a:ext cx="0" cy="0"/>
          <a:chOff x="0" y="0"/>
          <a:chExt cx="0" cy="0"/>
        </a:xfrm>
      </p:grpSpPr>
      <p:sp>
        <p:nvSpPr>
          <p:cNvPr id="368" name="Google Shape;368;p31"/>
          <p:cNvSpPr txBox="1">
            <a:spLocks noGrp="1"/>
          </p:cNvSpPr>
          <p:nvPr>
            <p:ph type="body" idx="1"/>
          </p:nvPr>
        </p:nvSpPr>
        <p:spPr>
          <a:xfrm>
            <a:off x="648022" y="8482838"/>
            <a:ext cx="8373000" cy="19254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69" name="Google Shape;369;p31"/>
          <p:cNvSpPr>
            <a:spLocks noGrp="1"/>
          </p:cNvSpPr>
          <p:nvPr>
            <p:ph type="pic" idx="2"/>
          </p:nvPr>
        </p:nvSpPr>
        <p:spPr>
          <a:xfrm>
            <a:off x="9989191" y="2356145"/>
            <a:ext cx="8373000" cy="4974600"/>
          </a:xfrm>
          <a:prstGeom prst="rect">
            <a:avLst/>
          </a:prstGeom>
          <a:noFill/>
          <a:ln>
            <a:noFill/>
          </a:ln>
        </p:spPr>
      </p:sp>
      <p:sp>
        <p:nvSpPr>
          <p:cNvPr id="370" name="Google Shape;370;p31"/>
          <p:cNvSpPr>
            <a:spLocks noGrp="1"/>
          </p:cNvSpPr>
          <p:nvPr>
            <p:ph type="pic" idx="3"/>
          </p:nvPr>
        </p:nvSpPr>
        <p:spPr>
          <a:xfrm>
            <a:off x="648074" y="2356145"/>
            <a:ext cx="8373000" cy="4974600"/>
          </a:xfrm>
          <a:prstGeom prst="rect">
            <a:avLst/>
          </a:prstGeom>
          <a:noFill/>
          <a:ln>
            <a:noFill/>
          </a:ln>
        </p:spPr>
      </p:sp>
      <p:sp>
        <p:nvSpPr>
          <p:cNvPr id="371" name="Google Shape;371;p31"/>
          <p:cNvSpPr txBox="1">
            <a:spLocks noGrp="1"/>
          </p:cNvSpPr>
          <p:nvPr>
            <p:ph type="body" idx="4"/>
          </p:nvPr>
        </p:nvSpPr>
        <p:spPr>
          <a:xfrm>
            <a:off x="9989191" y="8482838"/>
            <a:ext cx="8373000" cy="19254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72" name="Google Shape;372;p31"/>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73" name="Google Shape;373;p31"/>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74" name="Google Shape;374;p31"/>
          <p:cNvSpPr txBox="1">
            <a:spLocks noGrp="1"/>
          </p:cNvSpPr>
          <p:nvPr>
            <p:ph type="subTitle" idx="5"/>
          </p:nvPr>
        </p:nvSpPr>
        <p:spPr>
          <a:xfrm>
            <a:off x="648074" y="7448893"/>
            <a:ext cx="83730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a:endParaRPr/>
          </a:p>
        </p:txBody>
      </p:sp>
      <p:sp>
        <p:nvSpPr>
          <p:cNvPr id="375" name="Google Shape;375;p31"/>
          <p:cNvSpPr txBox="1">
            <a:spLocks noGrp="1"/>
          </p:cNvSpPr>
          <p:nvPr>
            <p:ph type="subTitle" idx="6"/>
          </p:nvPr>
        </p:nvSpPr>
        <p:spPr>
          <a:xfrm>
            <a:off x="9989191" y="7448893"/>
            <a:ext cx="83730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91" name="Google Shape;91;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92" name="Google Shape;92;p4"/>
          <p:cNvSpPr txBox="1">
            <a:spLocks noGrp="1"/>
          </p:cNvSpPr>
          <p:nvPr>
            <p:ph type="title"/>
          </p:nvPr>
        </p:nvSpPr>
        <p:spPr>
          <a:xfrm>
            <a:off x="2710589" y="1244445"/>
            <a:ext cx="14616300" cy="2077500"/>
          </a:xfrm>
          <a:prstGeom prst="rect">
            <a:avLst/>
          </a:prstGeom>
        </p:spPr>
        <p:txBody>
          <a:bodyPr spcFirstLastPara="1" wrap="square" lIns="190075" tIns="190075" rIns="190075" bIns="190075" anchor="t" anchorCtr="0">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93" name="Google Shape;93;p4"/>
          <p:cNvSpPr txBox="1">
            <a:spLocks noGrp="1"/>
          </p:cNvSpPr>
          <p:nvPr>
            <p:ph type="body" idx="1"/>
          </p:nvPr>
        </p:nvSpPr>
        <p:spPr>
          <a:xfrm>
            <a:off x="2710589" y="4137339"/>
            <a:ext cx="14616300" cy="5283900"/>
          </a:xfrm>
          <a:prstGeom prst="rect">
            <a:avLst/>
          </a:prstGeom>
        </p:spPr>
        <p:txBody>
          <a:bodyPr spcFirstLastPara="1" wrap="square" lIns="190075" tIns="190075" rIns="190075" bIns="190075" anchor="t" anchorCtr="0">
            <a:normAutofit/>
          </a:bodyPr>
          <a:lstStyle>
            <a:lvl1pPr marL="457200" lvl="0" indent="-400050">
              <a:spcBef>
                <a:spcPts val="0"/>
              </a:spcBef>
              <a:spcAft>
                <a:spcPts val="0"/>
              </a:spcAft>
              <a:buSzPts val="2700"/>
              <a:buChar char="●"/>
              <a:defRPr/>
            </a:lvl1pPr>
            <a:lvl2pPr marL="914400" lvl="1" indent="-374650">
              <a:spcBef>
                <a:spcPts val="0"/>
              </a:spcBef>
              <a:spcAft>
                <a:spcPts val="0"/>
              </a:spcAft>
              <a:buSzPts val="2300"/>
              <a:buChar char="○"/>
              <a:defRPr/>
            </a:lvl2pPr>
            <a:lvl3pPr marL="1371600" lvl="2" indent="-374650">
              <a:spcBef>
                <a:spcPts val="0"/>
              </a:spcBef>
              <a:spcAft>
                <a:spcPts val="0"/>
              </a:spcAft>
              <a:buSzPts val="2300"/>
              <a:buChar char="■"/>
              <a:defRPr/>
            </a:lvl3pPr>
            <a:lvl4pPr marL="1828800" lvl="3" indent="-374650">
              <a:spcBef>
                <a:spcPts val="0"/>
              </a:spcBef>
              <a:spcAft>
                <a:spcPts val="0"/>
              </a:spcAft>
              <a:buSzPts val="2300"/>
              <a:buChar char="●"/>
              <a:defRPr/>
            </a:lvl4pPr>
            <a:lvl5pPr marL="2286000" lvl="4" indent="-374650">
              <a:spcBef>
                <a:spcPts val="0"/>
              </a:spcBef>
              <a:spcAft>
                <a:spcPts val="0"/>
              </a:spcAft>
              <a:buSzPts val="2300"/>
              <a:buChar char="○"/>
              <a:defRPr/>
            </a:lvl5pPr>
            <a:lvl6pPr marL="2743200" lvl="5" indent="-374650">
              <a:spcBef>
                <a:spcPts val="0"/>
              </a:spcBef>
              <a:spcAft>
                <a:spcPts val="0"/>
              </a:spcAft>
              <a:buSzPts val="2300"/>
              <a:buChar char="■"/>
              <a:defRPr/>
            </a:lvl6pPr>
            <a:lvl7pPr marL="3200400" lvl="6" indent="-374650">
              <a:spcBef>
                <a:spcPts val="0"/>
              </a:spcBef>
              <a:spcAft>
                <a:spcPts val="0"/>
              </a:spcAft>
              <a:buSzPts val="2300"/>
              <a:buChar char="●"/>
              <a:defRPr/>
            </a:lvl7pPr>
            <a:lvl8pPr marL="3657600" lvl="7" indent="-374650">
              <a:spcBef>
                <a:spcPts val="0"/>
              </a:spcBef>
              <a:spcAft>
                <a:spcPts val="0"/>
              </a:spcAft>
              <a:buSzPts val="2300"/>
              <a:buChar char="○"/>
              <a:defRPr/>
            </a:lvl8pPr>
            <a:lvl9pPr marL="4114800" lvl="8" indent="-374650">
              <a:spcBef>
                <a:spcPts val="0"/>
              </a:spcBef>
              <a:spcAft>
                <a:spcPts val="0"/>
              </a:spcAft>
              <a:buSzPts val="2300"/>
              <a:buChar char="■"/>
              <a:defRPr/>
            </a:lvl9pPr>
          </a:lstStyle>
          <a:p>
            <a:endParaRPr/>
          </a:p>
        </p:txBody>
      </p:sp>
      <p:sp>
        <p:nvSpPr>
          <p:cNvPr id="94" name="Google Shape;94;p4"/>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376"/>
        <p:cNvGrpSpPr/>
        <p:nvPr/>
      </p:nvGrpSpPr>
      <p:grpSpPr>
        <a:xfrm>
          <a:off x="0" y="0"/>
          <a:ext cx="0" cy="0"/>
          <a:chOff x="0" y="0"/>
          <a:chExt cx="0" cy="0"/>
        </a:xfrm>
      </p:grpSpPr>
      <p:sp>
        <p:nvSpPr>
          <p:cNvPr id="377" name="Google Shape;377;p32"/>
          <p:cNvSpPr txBox="1">
            <a:spLocks noGrp="1"/>
          </p:cNvSpPr>
          <p:nvPr>
            <p:ph type="body" idx="1"/>
          </p:nvPr>
        </p:nvSpPr>
        <p:spPr>
          <a:xfrm>
            <a:off x="648022" y="8132473"/>
            <a:ext cx="5461800" cy="21174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78" name="Google Shape;378;p32"/>
          <p:cNvSpPr>
            <a:spLocks noGrp="1"/>
          </p:cNvSpPr>
          <p:nvPr>
            <p:ph type="pic" idx="2"/>
          </p:nvPr>
        </p:nvSpPr>
        <p:spPr>
          <a:xfrm>
            <a:off x="12900611" y="2345802"/>
            <a:ext cx="5461800" cy="4725900"/>
          </a:xfrm>
          <a:prstGeom prst="rect">
            <a:avLst/>
          </a:prstGeom>
          <a:noFill/>
          <a:ln>
            <a:noFill/>
          </a:ln>
        </p:spPr>
      </p:sp>
      <p:sp>
        <p:nvSpPr>
          <p:cNvPr id="379" name="Google Shape;379;p32"/>
          <p:cNvSpPr>
            <a:spLocks noGrp="1"/>
          </p:cNvSpPr>
          <p:nvPr>
            <p:ph type="pic" idx="3"/>
          </p:nvPr>
        </p:nvSpPr>
        <p:spPr>
          <a:xfrm>
            <a:off x="648074" y="2345802"/>
            <a:ext cx="5461800" cy="4725900"/>
          </a:xfrm>
          <a:prstGeom prst="rect">
            <a:avLst/>
          </a:prstGeom>
          <a:noFill/>
          <a:ln>
            <a:noFill/>
          </a:ln>
        </p:spPr>
      </p:sp>
      <p:sp>
        <p:nvSpPr>
          <p:cNvPr id="380" name="Google Shape;380;p32"/>
          <p:cNvSpPr txBox="1">
            <a:spLocks noGrp="1"/>
          </p:cNvSpPr>
          <p:nvPr>
            <p:ph type="body" idx="4"/>
          </p:nvPr>
        </p:nvSpPr>
        <p:spPr>
          <a:xfrm>
            <a:off x="12900611" y="8132473"/>
            <a:ext cx="5461800" cy="21174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81" name="Google Shape;381;p32"/>
          <p:cNvSpPr>
            <a:spLocks noGrp="1"/>
          </p:cNvSpPr>
          <p:nvPr>
            <p:ph type="pic" idx="5"/>
          </p:nvPr>
        </p:nvSpPr>
        <p:spPr>
          <a:xfrm>
            <a:off x="6767638" y="2345802"/>
            <a:ext cx="5461800" cy="4725900"/>
          </a:xfrm>
          <a:prstGeom prst="rect">
            <a:avLst/>
          </a:prstGeom>
          <a:noFill/>
          <a:ln>
            <a:noFill/>
          </a:ln>
        </p:spPr>
      </p:sp>
      <p:sp>
        <p:nvSpPr>
          <p:cNvPr id="382" name="Google Shape;382;p32"/>
          <p:cNvSpPr txBox="1">
            <a:spLocks noGrp="1"/>
          </p:cNvSpPr>
          <p:nvPr>
            <p:ph type="body" idx="6"/>
          </p:nvPr>
        </p:nvSpPr>
        <p:spPr>
          <a:xfrm>
            <a:off x="6767638" y="8132473"/>
            <a:ext cx="5461800" cy="21174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SzPts val="2500"/>
              <a:buChar char="●"/>
              <a:defRPr sz="2500"/>
            </a:lvl1pPr>
            <a:lvl2pPr marL="914400" lvl="1" indent="-387350">
              <a:spcBef>
                <a:spcPts val="0"/>
              </a:spcBef>
              <a:spcAft>
                <a:spcPts val="0"/>
              </a:spcAft>
              <a:buSzPts val="2500"/>
              <a:buChar char="○"/>
              <a:defRPr sz="2500"/>
            </a:lvl2pPr>
            <a:lvl3pPr marL="1371600" lvl="2" indent="-387350">
              <a:spcBef>
                <a:spcPts val="0"/>
              </a:spcBef>
              <a:spcAft>
                <a:spcPts val="0"/>
              </a:spcAft>
              <a:buSzPts val="2500"/>
              <a:buChar char="■"/>
              <a:defRPr sz="2500"/>
            </a:lvl3pPr>
            <a:lvl4pPr marL="1828800" lvl="3" indent="-387350">
              <a:spcBef>
                <a:spcPts val="0"/>
              </a:spcBef>
              <a:spcAft>
                <a:spcPts val="0"/>
              </a:spcAft>
              <a:buSzPts val="2500"/>
              <a:buChar char="●"/>
              <a:defRPr sz="2500"/>
            </a:lvl4pPr>
            <a:lvl5pPr marL="2286000" lvl="4" indent="-387350">
              <a:spcBef>
                <a:spcPts val="0"/>
              </a:spcBef>
              <a:spcAft>
                <a:spcPts val="0"/>
              </a:spcAft>
              <a:buSzPts val="2500"/>
              <a:buChar char="○"/>
              <a:defRPr sz="2500"/>
            </a:lvl5pPr>
            <a:lvl6pPr marL="2743200" lvl="5" indent="-387350">
              <a:spcBef>
                <a:spcPts val="0"/>
              </a:spcBef>
              <a:spcAft>
                <a:spcPts val="0"/>
              </a:spcAft>
              <a:buSzPts val="2500"/>
              <a:buChar char="■"/>
              <a:defRPr sz="2500"/>
            </a:lvl6pPr>
            <a:lvl7pPr marL="3200400" lvl="6" indent="-387350">
              <a:spcBef>
                <a:spcPts val="0"/>
              </a:spcBef>
              <a:spcAft>
                <a:spcPts val="0"/>
              </a:spcAft>
              <a:buSzPts val="2500"/>
              <a:buChar char="●"/>
              <a:defRPr sz="2500"/>
            </a:lvl7pPr>
            <a:lvl8pPr marL="3657600" lvl="7" indent="-387350">
              <a:spcBef>
                <a:spcPts val="0"/>
              </a:spcBef>
              <a:spcAft>
                <a:spcPts val="0"/>
              </a:spcAft>
              <a:buSzPts val="2500"/>
              <a:buChar char="○"/>
              <a:defRPr sz="2500"/>
            </a:lvl8pPr>
            <a:lvl9pPr marL="4114800" lvl="8" indent="-387350">
              <a:spcBef>
                <a:spcPts val="0"/>
              </a:spcBef>
              <a:spcAft>
                <a:spcPts val="0"/>
              </a:spcAft>
              <a:buSzPts val="2500"/>
              <a:buChar char="■"/>
              <a:defRPr sz="2500"/>
            </a:lvl9pPr>
          </a:lstStyle>
          <a:p>
            <a:endParaRPr/>
          </a:p>
        </p:txBody>
      </p:sp>
      <p:sp>
        <p:nvSpPr>
          <p:cNvPr id="383" name="Google Shape;383;p32"/>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84" name="Google Shape;384;p32"/>
          <p:cNvSpPr txBox="1">
            <a:spLocks noGrp="1"/>
          </p:cNvSpPr>
          <p:nvPr>
            <p:ph type="title"/>
          </p:nvPr>
        </p:nvSpPr>
        <p:spPr>
          <a:xfrm>
            <a:off x="648022" y="925212"/>
            <a:ext cx="17714400" cy="11907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385" name="Google Shape;385;p32"/>
          <p:cNvSpPr txBox="1">
            <a:spLocks noGrp="1"/>
          </p:cNvSpPr>
          <p:nvPr>
            <p:ph type="subTitle" idx="7"/>
          </p:nvPr>
        </p:nvSpPr>
        <p:spPr>
          <a:xfrm>
            <a:off x="648074" y="7132052"/>
            <a:ext cx="54618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a:endParaRPr/>
          </a:p>
        </p:txBody>
      </p:sp>
      <p:sp>
        <p:nvSpPr>
          <p:cNvPr id="386" name="Google Shape;386;p32"/>
          <p:cNvSpPr txBox="1">
            <a:spLocks noGrp="1"/>
          </p:cNvSpPr>
          <p:nvPr>
            <p:ph type="subTitle" idx="8"/>
          </p:nvPr>
        </p:nvSpPr>
        <p:spPr>
          <a:xfrm>
            <a:off x="12900611" y="7132052"/>
            <a:ext cx="54618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a:endParaRPr/>
          </a:p>
        </p:txBody>
      </p:sp>
      <p:sp>
        <p:nvSpPr>
          <p:cNvPr id="387" name="Google Shape;387;p32"/>
          <p:cNvSpPr txBox="1">
            <a:spLocks noGrp="1"/>
          </p:cNvSpPr>
          <p:nvPr>
            <p:ph type="subTitle" idx="9"/>
          </p:nvPr>
        </p:nvSpPr>
        <p:spPr>
          <a:xfrm>
            <a:off x="6767638" y="7132052"/>
            <a:ext cx="5461800" cy="10005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388"/>
        <p:cNvGrpSpPr/>
        <p:nvPr/>
      </p:nvGrpSpPr>
      <p:grpSpPr>
        <a:xfrm>
          <a:off x="0" y="0"/>
          <a:ext cx="0" cy="0"/>
          <a:chOff x="0" y="0"/>
          <a:chExt cx="0" cy="0"/>
        </a:xfrm>
      </p:grpSpPr>
      <p:sp>
        <p:nvSpPr>
          <p:cNvPr id="389" name="Google Shape;389;p33"/>
          <p:cNvSpPr>
            <a:spLocks noGrp="1"/>
          </p:cNvSpPr>
          <p:nvPr>
            <p:ph type="pic" idx="2"/>
          </p:nvPr>
        </p:nvSpPr>
        <p:spPr>
          <a:xfrm>
            <a:off x="648022" y="925212"/>
            <a:ext cx="17714400" cy="8769900"/>
          </a:xfrm>
          <a:prstGeom prst="rect">
            <a:avLst/>
          </a:prstGeom>
          <a:noFill/>
          <a:ln>
            <a:noFill/>
          </a:ln>
        </p:spPr>
      </p:sp>
      <p:sp>
        <p:nvSpPr>
          <p:cNvPr id="390" name="Google Shape;390;p33"/>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391"/>
        <p:cNvGrpSpPr/>
        <p:nvPr/>
      </p:nvGrpSpPr>
      <p:grpSpPr>
        <a:xfrm>
          <a:off x="0" y="0"/>
          <a:ext cx="0" cy="0"/>
          <a:chOff x="0" y="0"/>
          <a:chExt cx="0" cy="0"/>
        </a:xfrm>
      </p:grpSpPr>
      <p:sp>
        <p:nvSpPr>
          <p:cNvPr id="392" name="Google Shape;392;p34"/>
          <p:cNvSpPr txBox="1">
            <a:spLocks noGrp="1"/>
          </p:cNvSpPr>
          <p:nvPr>
            <p:ph type="sldNum" idx="12"/>
          </p:nvPr>
        </p:nvSpPr>
        <p:spPr>
          <a:xfrm>
            <a:off x="17614169" y="9694885"/>
            <a:ext cx="1140600" cy="818400"/>
          </a:xfrm>
          <a:prstGeom prst="rect">
            <a:avLst/>
          </a:prstGeom>
        </p:spPr>
        <p:txBody>
          <a:bodyPr spcFirstLastPara="1" wrap="square" lIns="190075" tIns="190075" rIns="190075" bIns="19007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
        <p:nvSpPr>
          <p:cNvPr id="393" name="Google Shape;393;p34"/>
          <p:cNvSpPr>
            <a:spLocks noGrp="1"/>
          </p:cNvSpPr>
          <p:nvPr>
            <p:ph type="pic" idx="2"/>
          </p:nvPr>
        </p:nvSpPr>
        <p:spPr>
          <a:xfrm>
            <a:off x="7046950" y="247221"/>
            <a:ext cx="3417300" cy="3191400"/>
          </a:xfrm>
          <a:prstGeom prst="rect">
            <a:avLst/>
          </a:prstGeom>
          <a:noFill/>
          <a:ln>
            <a:noFill/>
          </a:ln>
        </p:spPr>
      </p:sp>
      <p:sp>
        <p:nvSpPr>
          <p:cNvPr id="394" name="Google Shape;394;p34"/>
          <p:cNvSpPr>
            <a:spLocks noGrp="1"/>
          </p:cNvSpPr>
          <p:nvPr>
            <p:ph type="pic" idx="3"/>
          </p:nvPr>
        </p:nvSpPr>
        <p:spPr>
          <a:xfrm>
            <a:off x="10802306" y="247221"/>
            <a:ext cx="3417300" cy="3191400"/>
          </a:xfrm>
          <a:prstGeom prst="rect">
            <a:avLst/>
          </a:prstGeom>
          <a:noFill/>
          <a:ln>
            <a:noFill/>
          </a:ln>
        </p:spPr>
      </p:sp>
      <p:sp>
        <p:nvSpPr>
          <p:cNvPr id="395" name="Google Shape;395;p34"/>
          <p:cNvSpPr>
            <a:spLocks noGrp="1"/>
          </p:cNvSpPr>
          <p:nvPr>
            <p:ph type="pic" idx="4"/>
          </p:nvPr>
        </p:nvSpPr>
        <p:spPr>
          <a:xfrm>
            <a:off x="14557661" y="247221"/>
            <a:ext cx="3417300" cy="3191400"/>
          </a:xfrm>
          <a:prstGeom prst="rect">
            <a:avLst/>
          </a:prstGeom>
          <a:noFill/>
          <a:ln>
            <a:noFill/>
          </a:ln>
        </p:spPr>
      </p:sp>
      <p:sp>
        <p:nvSpPr>
          <p:cNvPr id="396" name="Google Shape;396;p34"/>
          <p:cNvSpPr>
            <a:spLocks noGrp="1"/>
          </p:cNvSpPr>
          <p:nvPr>
            <p:ph type="pic" idx="5"/>
          </p:nvPr>
        </p:nvSpPr>
        <p:spPr>
          <a:xfrm>
            <a:off x="7046924" y="3750979"/>
            <a:ext cx="3417300" cy="3191400"/>
          </a:xfrm>
          <a:prstGeom prst="rect">
            <a:avLst/>
          </a:prstGeom>
          <a:noFill/>
          <a:ln>
            <a:noFill/>
          </a:ln>
        </p:spPr>
      </p:sp>
      <p:sp>
        <p:nvSpPr>
          <p:cNvPr id="397" name="Google Shape;397;p34"/>
          <p:cNvSpPr>
            <a:spLocks noGrp="1"/>
          </p:cNvSpPr>
          <p:nvPr>
            <p:ph type="pic" idx="6"/>
          </p:nvPr>
        </p:nvSpPr>
        <p:spPr>
          <a:xfrm>
            <a:off x="10802280" y="3750979"/>
            <a:ext cx="3417300" cy="3191400"/>
          </a:xfrm>
          <a:prstGeom prst="rect">
            <a:avLst/>
          </a:prstGeom>
          <a:noFill/>
          <a:ln>
            <a:noFill/>
          </a:ln>
        </p:spPr>
      </p:sp>
      <p:sp>
        <p:nvSpPr>
          <p:cNvPr id="398" name="Google Shape;398;p34"/>
          <p:cNvSpPr>
            <a:spLocks noGrp="1"/>
          </p:cNvSpPr>
          <p:nvPr>
            <p:ph type="pic" idx="7"/>
          </p:nvPr>
        </p:nvSpPr>
        <p:spPr>
          <a:xfrm>
            <a:off x="14557635" y="3750979"/>
            <a:ext cx="3417300" cy="3191400"/>
          </a:xfrm>
          <a:prstGeom prst="rect">
            <a:avLst/>
          </a:prstGeom>
          <a:noFill/>
          <a:ln>
            <a:noFill/>
          </a:ln>
        </p:spPr>
      </p:sp>
      <p:sp>
        <p:nvSpPr>
          <p:cNvPr id="399" name="Google Shape;399;p34"/>
          <p:cNvSpPr txBox="1">
            <a:spLocks noGrp="1"/>
          </p:cNvSpPr>
          <p:nvPr>
            <p:ph type="title"/>
          </p:nvPr>
        </p:nvSpPr>
        <p:spPr>
          <a:xfrm>
            <a:off x="730870" y="925212"/>
            <a:ext cx="5398800" cy="3547500"/>
          </a:xfrm>
          <a:prstGeom prst="rect">
            <a:avLst/>
          </a:prstGeom>
        </p:spPr>
        <p:txBody>
          <a:bodyPr spcFirstLastPara="1" wrap="square" lIns="190075" tIns="190075" rIns="190075" bIns="190075" anchor="t" anchorCtr="0">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400" name="Google Shape;400;p34"/>
          <p:cNvSpPr>
            <a:spLocks noGrp="1"/>
          </p:cNvSpPr>
          <p:nvPr>
            <p:ph type="pic" idx="8"/>
          </p:nvPr>
        </p:nvSpPr>
        <p:spPr>
          <a:xfrm>
            <a:off x="7046924" y="7254686"/>
            <a:ext cx="3417300" cy="3191400"/>
          </a:xfrm>
          <a:prstGeom prst="rect">
            <a:avLst/>
          </a:prstGeom>
          <a:noFill/>
          <a:ln>
            <a:noFill/>
          </a:ln>
        </p:spPr>
      </p:sp>
      <p:sp>
        <p:nvSpPr>
          <p:cNvPr id="401" name="Google Shape;401;p34"/>
          <p:cNvSpPr>
            <a:spLocks noGrp="1"/>
          </p:cNvSpPr>
          <p:nvPr>
            <p:ph type="pic" idx="9"/>
          </p:nvPr>
        </p:nvSpPr>
        <p:spPr>
          <a:xfrm>
            <a:off x="10802280" y="7254686"/>
            <a:ext cx="3417300" cy="3191400"/>
          </a:xfrm>
          <a:prstGeom prst="rect">
            <a:avLst/>
          </a:prstGeom>
          <a:noFill/>
          <a:ln>
            <a:noFill/>
          </a:ln>
        </p:spPr>
      </p:sp>
      <p:sp>
        <p:nvSpPr>
          <p:cNvPr id="402" name="Google Shape;402;p34"/>
          <p:cNvSpPr>
            <a:spLocks noGrp="1"/>
          </p:cNvSpPr>
          <p:nvPr>
            <p:ph type="pic" idx="13"/>
          </p:nvPr>
        </p:nvSpPr>
        <p:spPr>
          <a:xfrm>
            <a:off x="14557635" y="7254686"/>
            <a:ext cx="3417300" cy="3191400"/>
          </a:xfrm>
          <a:prstGeom prst="rect">
            <a:avLst/>
          </a:prstGeom>
          <a:noFill/>
          <a:ln>
            <a:noFill/>
          </a:ln>
        </p:spPr>
      </p:sp>
    </p:spTree>
  </p:cSld>
  <p:clrMapOvr>
    <a:masterClrMapping/>
  </p:clrMapOvr>
  <p:extLst>
    <p:ext uri="{DCECCB84-F9BA-43D5-87BE-67443E8EF086}">
      <p15:sldGuideLst xmlns:p15="http://schemas.microsoft.com/office/powerpoint/2012/main">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over page" type="title">
  <p:cSld name="TITLE">
    <p:spTree>
      <p:nvGrpSpPr>
        <p:cNvPr id="1" name="Shape 403"/>
        <p:cNvGrpSpPr/>
        <p:nvPr/>
      </p:nvGrpSpPr>
      <p:grpSpPr>
        <a:xfrm>
          <a:off x="0" y="0"/>
          <a:ext cx="0" cy="0"/>
          <a:chOff x="0" y="0"/>
          <a:chExt cx="0" cy="0"/>
        </a:xfrm>
      </p:grpSpPr>
      <p:sp>
        <p:nvSpPr>
          <p:cNvPr id="404" name="Google Shape;404;p35"/>
          <p:cNvSpPr>
            <a:spLocks noGrp="1"/>
          </p:cNvSpPr>
          <p:nvPr>
            <p:ph type="pic" idx="2"/>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sz="24500">
              <a:latin typeface="Merriweather Light"/>
              <a:ea typeface="Merriweather Light"/>
              <a:cs typeface="Merriweather Light"/>
              <a:sym typeface="Merriweather Light"/>
            </a:endParaRPr>
          </a:p>
        </p:txBody>
      </p:sp>
      <p:sp>
        <p:nvSpPr>
          <p:cNvPr id="406" name="Google Shape;406;p35"/>
          <p:cNvSpPr txBox="1">
            <a:spLocks noGrp="1"/>
          </p:cNvSpPr>
          <p:nvPr>
            <p:ph type="subTitle" idx="1"/>
          </p:nvPr>
        </p:nvSpPr>
        <p:spPr>
          <a:xfrm>
            <a:off x="9685555" y="8348326"/>
            <a:ext cx="8849100" cy="1869900"/>
          </a:xfrm>
          <a:prstGeom prst="rect">
            <a:avLst/>
          </a:prstGeom>
        </p:spPr>
        <p:txBody>
          <a:bodyPr spcFirstLastPara="1" wrap="square" lIns="190075" tIns="190075" rIns="190075" bIns="190075" anchor="b" anchorCtr="0">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sp>
        <p:nvSpPr>
          <p:cNvPr id="407" name="Google Shape;407;p35"/>
          <p:cNvSpPr txBox="1">
            <a:spLocks noGrp="1"/>
          </p:cNvSpPr>
          <p:nvPr>
            <p:ph type="body" idx="3"/>
          </p:nvPr>
        </p:nvSpPr>
        <p:spPr>
          <a:xfrm>
            <a:off x="9685555" y="5374975"/>
            <a:ext cx="8895300" cy="16689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Char char="●"/>
              <a:defRPr>
                <a:solidFill>
                  <a:schemeClr val="dk2"/>
                </a:solidFill>
              </a:defRPr>
            </a:lvl1pPr>
            <a:lvl2pPr marL="914400" lvl="1" indent="-349250">
              <a:spcBef>
                <a:spcPts val="0"/>
              </a:spcBef>
              <a:spcAft>
                <a:spcPts val="0"/>
              </a:spcAft>
              <a:buClr>
                <a:schemeClr val="dk2"/>
              </a:buClr>
              <a:buSzPts val="1900"/>
              <a:buChar char="○"/>
              <a:defRPr>
                <a:solidFill>
                  <a:schemeClr val="dk2"/>
                </a:solidFill>
              </a:defRPr>
            </a:lvl2pPr>
            <a:lvl3pPr marL="1371600" lvl="2" indent="-349250">
              <a:spcBef>
                <a:spcPts val="0"/>
              </a:spcBef>
              <a:spcAft>
                <a:spcPts val="0"/>
              </a:spcAft>
              <a:buClr>
                <a:schemeClr val="dk2"/>
              </a:buClr>
              <a:buSzPts val="1900"/>
              <a:buChar char="■"/>
              <a:defRPr>
                <a:solidFill>
                  <a:schemeClr val="dk2"/>
                </a:solidFill>
              </a:defRPr>
            </a:lvl3pPr>
            <a:lvl4pPr marL="1828800" lvl="3" indent="-349250">
              <a:spcBef>
                <a:spcPts val="0"/>
              </a:spcBef>
              <a:spcAft>
                <a:spcPts val="0"/>
              </a:spcAft>
              <a:buClr>
                <a:schemeClr val="dk2"/>
              </a:buClr>
              <a:buSzPts val="1900"/>
              <a:buChar char="●"/>
              <a:defRPr>
                <a:solidFill>
                  <a:schemeClr val="dk2"/>
                </a:solidFill>
              </a:defRPr>
            </a:lvl4pPr>
            <a:lvl5pPr marL="2286000" lvl="4" indent="-349250">
              <a:spcBef>
                <a:spcPts val="0"/>
              </a:spcBef>
              <a:spcAft>
                <a:spcPts val="0"/>
              </a:spcAft>
              <a:buClr>
                <a:schemeClr val="dk2"/>
              </a:buClr>
              <a:buSzPts val="1900"/>
              <a:buChar char="○"/>
              <a:defRPr>
                <a:solidFill>
                  <a:schemeClr val="dk2"/>
                </a:solidFill>
              </a:defRPr>
            </a:lvl5pPr>
            <a:lvl6pPr marL="2743200" lvl="5" indent="-349250">
              <a:spcBef>
                <a:spcPts val="0"/>
              </a:spcBef>
              <a:spcAft>
                <a:spcPts val="0"/>
              </a:spcAft>
              <a:buClr>
                <a:schemeClr val="dk2"/>
              </a:buClr>
              <a:buSzPts val="1900"/>
              <a:buChar char="■"/>
              <a:defRPr>
                <a:solidFill>
                  <a:schemeClr val="dk2"/>
                </a:solidFill>
              </a:defRPr>
            </a:lvl6pPr>
            <a:lvl7pPr marL="3200400" lvl="6" indent="-349250">
              <a:spcBef>
                <a:spcPts val="0"/>
              </a:spcBef>
              <a:spcAft>
                <a:spcPts val="0"/>
              </a:spcAft>
              <a:buClr>
                <a:schemeClr val="dk2"/>
              </a:buClr>
              <a:buSzPts val="1900"/>
              <a:buChar char="●"/>
              <a:defRPr>
                <a:solidFill>
                  <a:schemeClr val="dk2"/>
                </a:solidFill>
              </a:defRPr>
            </a:lvl7pPr>
            <a:lvl8pPr marL="3657600" lvl="7" indent="-349250">
              <a:spcBef>
                <a:spcPts val="0"/>
              </a:spcBef>
              <a:spcAft>
                <a:spcPts val="0"/>
              </a:spcAft>
              <a:buClr>
                <a:schemeClr val="dk2"/>
              </a:buClr>
              <a:buSzPts val="1900"/>
              <a:buChar char="○"/>
              <a:defRPr>
                <a:solidFill>
                  <a:schemeClr val="dk2"/>
                </a:solidFill>
              </a:defRPr>
            </a:lvl8pPr>
            <a:lvl9pPr marL="4114800" lvl="8" indent="-349250">
              <a:spcBef>
                <a:spcPts val="0"/>
              </a:spcBef>
              <a:spcAft>
                <a:spcPts val="0"/>
              </a:spcAft>
              <a:buClr>
                <a:schemeClr val="dk2"/>
              </a:buClr>
              <a:buSzPts val="1900"/>
              <a:buChar char="■"/>
              <a:defRPr>
                <a:solidFill>
                  <a:schemeClr val="dk2"/>
                </a:solidFill>
              </a:defRPr>
            </a:lvl9pPr>
          </a:lstStyle>
          <a:p>
            <a:endParaRPr/>
          </a:p>
        </p:txBody>
      </p:sp>
      <p:sp>
        <p:nvSpPr>
          <p:cNvPr id="408" name="Google Shape;408;p35"/>
          <p:cNvSpPr txBox="1">
            <a:spLocks noGrp="1"/>
          </p:cNvSpPr>
          <p:nvPr>
            <p:ph type="title"/>
          </p:nvPr>
        </p:nvSpPr>
        <p:spPr>
          <a:xfrm>
            <a:off x="0" y="-424326"/>
            <a:ext cx="19010400" cy="3508200"/>
          </a:xfrm>
          <a:prstGeom prst="rect">
            <a:avLst/>
          </a:prstGeom>
        </p:spPr>
        <p:txBody>
          <a:bodyPr spcFirstLastPara="1" wrap="square" lIns="190075" tIns="190075" rIns="190075" bIns="190075" anchor="t" anchorCtr="0">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a:endParaRPr/>
          </a:p>
        </p:txBody>
      </p:sp>
      <p:sp>
        <p:nvSpPr>
          <p:cNvPr id="409" name="Google Shape;409;p35"/>
          <p:cNvSpPr txBox="1">
            <a:spLocks noGrp="1"/>
          </p:cNvSpPr>
          <p:nvPr>
            <p:ph type="body" idx="4"/>
          </p:nvPr>
        </p:nvSpPr>
        <p:spPr>
          <a:xfrm>
            <a:off x="475257" y="9558051"/>
            <a:ext cx="6548700" cy="6600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lide Divider" type="secHead">
  <p:cSld name="SECTION_HEADER">
    <p:spTree>
      <p:nvGrpSpPr>
        <p:cNvPr id="1" name="Shape 410"/>
        <p:cNvGrpSpPr/>
        <p:nvPr/>
      </p:nvGrpSpPr>
      <p:grpSpPr>
        <a:xfrm>
          <a:off x="0" y="0"/>
          <a:ext cx="0" cy="0"/>
          <a:chOff x="0" y="0"/>
          <a:chExt cx="0" cy="0"/>
        </a:xfrm>
      </p:grpSpPr>
      <p:sp>
        <p:nvSpPr>
          <p:cNvPr id="411" name="Google Shape;411;p36"/>
          <p:cNvSpPr>
            <a:spLocks noGrp="1"/>
          </p:cNvSpPr>
          <p:nvPr>
            <p:ph type="pic" idx="2"/>
          </p:nvPr>
        </p:nvSpPr>
        <p:spPr>
          <a:xfrm>
            <a:off x="0" y="0"/>
            <a:ext cx="17844600" cy="8221800"/>
          </a:xfrm>
          <a:prstGeom prst="rect">
            <a:avLst/>
          </a:prstGeom>
          <a:noFill/>
          <a:ln>
            <a:noFill/>
          </a:ln>
        </p:spPr>
      </p:sp>
      <p:sp>
        <p:nvSpPr>
          <p:cNvPr id="412" name="Google Shape;412;p36"/>
          <p:cNvSpPr txBox="1">
            <a:spLocks noGrp="1"/>
          </p:cNvSpPr>
          <p:nvPr>
            <p:ph type="title"/>
          </p:nvPr>
        </p:nvSpPr>
        <p:spPr>
          <a:xfrm>
            <a:off x="475257" y="8474678"/>
            <a:ext cx="17369400" cy="2219100"/>
          </a:xfrm>
          <a:prstGeom prst="rect">
            <a:avLst/>
          </a:prstGeom>
        </p:spPr>
        <p:txBody>
          <a:bodyPr spcFirstLastPara="1" wrap="square" lIns="190075" tIns="190075" rIns="190075" bIns="190075" anchor="t" anchorCtr="0">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cxnSp>
        <p:nvCxnSpPr>
          <p:cNvPr id="413" name="Google Shape;413;p36"/>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14" name="Google Shape;414;p36"/>
          <p:cNvSpPr txBox="1">
            <a:spLocks noGrp="1"/>
          </p:cNvSpPr>
          <p:nvPr>
            <p:ph type="title" idx="3"/>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15" name="Google Shape;415;p36"/>
          <p:cNvSpPr txBox="1">
            <a:spLocks noGrp="1"/>
          </p:cNvSpPr>
          <p:nvPr>
            <p:ph type="title" idx="4"/>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16" name="Google Shape;416;p36"/>
          <p:cNvSpPr txBox="1">
            <a:spLocks noGrp="1"/>
          </p:cNvSpPr>
          <p:nvPr>
            <p:ph type="title" idx="5"/>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rvices / Clients" type="tx">
  <p:cSld name="TITLE_AND_BODY">
    <p:spTree>
      <p:nvGrpSpPr>
        <p:cNvPr id="1"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19" name="Google Shape;419;p37"/>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20" name="Google Shape;420;p37"/>
          <p:cNvSpPr txBox="1">
            <a:spLocks noGrp="1"/>
          </p:cNvSpPr>
          <p:nvPr>
            <p:ph type="title" idx="2"/>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21" name="Google Shape;421;p37"/>
          <p:cNvSpPr txBox="1">
            <a:spLocks noGrp="1"/>
          </p:cNvSpPr>
          <p:nvPr>
            <p:ph type="title" idx="3"/>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422" name="Google Shape;422;p37"/>
          <p:cNvSpPr txBox="1">
            <a:spLocks noGrp="1"/>
          </p:cNvSpPr>
          <p:nvPr>
            <p:ph type="title" idx="4"/>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423" name="Google Shape;423;p37"/>
          <p:cNvSpPr txBox="1">
            <a:spLocks noGrp="1"/>
          </p:cNvSpPr>
          <p:nvPr>
            <p:ph type="title" idx="5"/>
          </p:nvPr>
        </p:nvSpPr>
        <p:spPr>
          <a:xfrm>
            <a:off x="475257" y="1074538"/>
            <a:ext cx="15841200" cy="10596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cxnSp>
        <p:nvCxnSpPr>
          <p:cNvPr id="424" name="Google Shape;424;p37"/>
          <p:cNvCxnSpPr/>
          <p:nvPr/>
        </p:nvCxnSpPr>
        <p:spPr>
          <a:xfrm>
            <a:off x="0" y="4600542"/>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425" name="Google Shape;425;p37"/>
          <p:cNvCxnSpPr/>
          <p:nvPr/>
        </p:nvCxnSpPr>
        <p:spPr>
          <a:xfrm>
            <a:off x="-260" y="10218138"/>
            <a:ext cx="17850900" cy="0"/>
          </a:xfrm>
          <a:prstGeom prst="straightConnector1">
            <a:avLst/>
          </a:prstGeom>
          <a:noFill/>
          <a:ln w="9525" cap="flat" cmpd="sng">
            <a:solidFill>
              <a:schemeClr val="accent1"/>
            </a:solidFill>
            <a:prstDash val="solid"/>
            <a:round/>
            <a:headEnd type="none" w="med" len="med"/>
            <a:tailEnd type="none" w="med" len="med"/>
          </a:ln>
        </p:spPr>
      </p:cxnSp>
      <p:sp>
        <p:nvSpPr>
          <p:cNvPr id="426" name="Google Shape;426;p37"/>
          <p:cNvSpPr txBox="1">
            <a:spLocks noGrp="1"/>
          </p:cNvSpPr>
          <p:nvPr>
            <p:ph type="subTitle" idx="1"/>
          </p:nvPr>
        </p:nvSpPr>
        <p:spPr>
          <a:xfrm>
            <a:off x="475258" y="4893527"/>
            <a:ext cx="4581000" cy="4527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sp>
        <p:nvSpPr>
          <p:cNvPr id="427" name="Google Shape;427;p37"/>
          <p:cNvSpPr txBox="1">
            <a:spLocks noGrp="1"/>
          </p:cNvSpPr>
          <p:nvPr>
            <p:ph type="subTitle" idx="6"/>
          </p:nvPr>
        </p:nvSpPr>
        <p:spPr>
          <a:xfrm>
            <a:off x="7397468" y="4893527"/>
            <a:ext cx="4236900" cy="4527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sp>
        <p:nvSpPr>
          <p:cNvPr id="428" name="Google Shape;428;p37"/>
          <p:cNvSpPr txBox="1">
            <a:spLocks noGrp="1"/>
          </p:cNvSpPr>
          <p:nvPr>
            <p:ph type="body" idx="7"/>
          </p:nvPr>
        </p:nvSpPr>
        <p:spPr>
          <a:xfrm>
            <a:off x="477960" y="6308555"/>
            <a:ext cx="6546300" cy="36879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429" name="Google Shape;429;p37"/>
          <p:cNvSpPr txBox="1">
            <a:spLocks noGrp="1"/>
          </p:cNvSpPr>
          <p:nvPr>
            <p:ph type="body" idx="8"/>
          </p:nvPr>
        </p:nvSpPr>
        <p:spPr>
          <a:xfrm>
            <a:off x="7397468" y="6308555"/>
            <a:ext cx="6546300" cy="36879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1">
  <p:cSld name="CUSTOM_3">
    <p:spTree>
      <p:nvGrpSpPr>
        <p:cNvPr id="1"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32" name="Google Shape;432;p38"/>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33" name="Google Shape;433;p38"/>
          <p:cNvSpPr txBox="1">
            <a:spLocks noGrp="1"/>
          </p:cNvSpPr>
          <p:nvPr>
            <p:ph type="title" idx="2"/>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34" name="Google Shape;434;p38"/>
          <p:cNvSpPr txBox="1">
            <a:spLocks noGrp="1"/>
          </p:cNvSpPr>
          <p:nvPr>
            <p:ph type="title" idx="3"/>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roject slide" type="twoColTx">
  <p:cSld name="TITLE_AND_TWO_COLUMNS">
    <p:spTree>
      <p:nvGrpSpPr>
        <p:cNvPr id="1" name="Shape 435"/>
        <p:cNvGrpSpPr/>
        <p:nvPr/>
      </p:nvGrpSpPr>
      <p:grpSpPr>
        <a:xfrm>
          <a:off x="0" y="0"/>
          <a:ext cx="0" cy="0"/>
          <a:chOff x="0" y="0"/>
          <a:chExt cx="0" cy="0"/>
        </a:xfrm>
      </p:grpSpPr>
      <p:sp>
        <p:nvSpPr>
          <p:cNvPr id="436" name="Google Shape;436;p39"/>
          <p:cNvSpPr>
            <a:spLocks noGrp="1"/>
          </p:cNvSpPr>
          <p:nvPr>
            <p:ph type="pic" idx="2"/>
          </p:nvPr>
        </p:nvSpPr>
        <p:spPr>
          <a:xfrm>
            <a:off x="7397468" y="444493"/>
            <a:ext cx="10446900" cy="4902300"/>
          </a:xfrm>
          <a:prstGeom prst="rect">
            <a:avLst/>
          </a:prstGeom>
          <a:noFill/>
          <a:ln>
            <a:noFill/>
          </a:ln>
        </p:spPr>
      </p:sp>
      <p:sp>
        <p:nvSpPr>
          <p:cNvPr id="437" name="Google Shape;437;p39"/>
          <p:cNvSpPr>
            <a:spLocks noGrp="1"/>
          </p:cNvSpPr>
          <p:nvPr>
            <p:ph type="pic" idx="3"/>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39" name="Google Shape;439;p39"/>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40" name="Google Shape;440;p39"/>
          <p:cNvSpPr txBox="1">
            <a:spLocks noGrp="1"/>
          </p:cNvSpPr>
          <p:nvPr>
            <p:ph type="title" idx="4"/>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41" name="Google Shape;441;p39"/>
          <p:cNvSpPr txBox="1">
            <a:spLocks noGrp="1"/>
          </p:cNvSpPr>
          <p:nvPr>
            <p:ph type="title" idx="5"/>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442" name="Google Shape;442;p39"/>
          <p:cNvSpPr txBox="1">
            <a:spLocks noGrp="1"/>
          </p:cNvSpPr>
          <p:nvPr>
            <p:ph type="title" idx="6"/>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443" name="Google Shape;443;p39"/>
          <p:cNvSpPr txBox="1">
            <a:spLocks noGrp="1"/>
          </p:cNvSpPr>
          <p:nvPr>
            <p:ph type="title" idx="7"/>
          </p:nvPr>
        </p:nvSpPr>
        <p:spPr>
          <a:xfrm>
            <a:off x="480923" y="2918310"/>
            <a:ext cx="6543300" cy="24282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444" name="Google Shape;444;p39"/>
          <p:cNvSpPr txBox="1">
            <a:spLocks noGrp="1"/>
          </p:cNvSpPr>
          <p:nvPr>
            <p:ph type="body" idx="1"/>
          </p:nvPr>
        </p:nvSpPr>
        <p:spPr>
          <a:xfrm>
            <a:off x="476349" y="5348207"/>
            <a:ext cx="6547500" cy="36480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mages with captions" type="titleOnly">
  <p:cSld name="TITLE_ONLY">
    <p:spTree>
      <p:nvGrpSpPr>
        <p:cNvPr id="1" name="Shape 445"/>
        <p:cNvGrpSpPr/>
        <p:nvPr/>
      </p:nvGrpSpPr>
      <p:grpSpPr>
        <a:xfrm>
          <a:off x="0" y="0"/>
          <a:ext cx="0" cy="0"/>
          <a:chOff x="0" y="0"/>
          <a:chExt cx="0" cy="0"/>
        </a:xfrm>
      </p:grpSpPr>
      <p:sp>
        <p:nvSpPr>
          <p:cNvPr id="446" name="Google Shape;446;p40"/>
          <p:cNvSpPr>
            <a:spLocks noGrp="1"/>
          </p:cNvSpPr>
          <p:nvPr>
            <p:ph type="pic" idx="2"/>
          </p:nvPr>
        </p:nvSpPr>
        <p:spPr>
          <a:xfrm>
            <a:off x="486016" y="1705362"/>
            <a:ext cx="4247400" cy="7291200"/>
          </a:xfrm>
          <a:prstGeom prst="rect">
            <a:avLst/>
          </a:prstGeom>
          <a:noFill/>
          <a:ln>
            <a:noFill/>
          </a:ln>
        </p:spPr>
      </p:sp>
      <p:sp>
        <p:nvSpPr>
          <p:cNvPr id="447" name="Google Shape;447;p40"/>
          <p:cNvSpPr>
            <a:spLocks noGrp="1"/>
          </p:cNvSpPr>
          <p:nvPr>
            <p:ph type="pic" idx="3"/>
          </p:nvPr>
        </p:nvSpPr>
        <p:spPr>
          <a:xfrm>
            <a:off x="5075754" y="2920700"/>
            <a:ext cx="6557700" cy="7291200"/>
          </a:xfrm>
          <a:prstGeom prst="rect">
            <a:avLst/>
          </a:prstGeom>
          <a:noFill/>
          <a:ln>
            <a:noFill/>
          </a:ln>
        </p:spPr>
      </p:sp>
      <p:sp>
        <p:nvSpPr>
          <p:cNvPr id="448" name="Google Shape;448;p40"/>
          <p:cNvSpPr>
            <a:spLocks noGrp="1"/>
          </p:cNvSpPr>
          <p:nvPr>
            <p:ph type="pic" idx="4"/>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50" name="Google Shape;450;p40"/>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51" name="Google Shape;451;p40"/>
          <p:cNvSpPr txBox="1">
            <a:spLocks noGrp="1"/>
          </p:cNvSpPr>
          <p:nvPr>
            <p:ph type="title" idx="5"/>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52" name="Google Shape;452;p40"/>
          <p:cNvSpPr txBox="1">
            <a:spLocks noGrp="1"/>
          </p:cNvSpPr>
          <p:nvPr>
            <p:ph type="title" idx="6"/>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453" name="Google Shape;453;p40"/>
          <p:cNvSpPr txBox="1">
            <a:spLocks noGrp="1"/>
          </p:cNvSpPr>
          <p:nvPr>
            <p:ph type="title" idx="7"/>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454" name="Google Shape;454;p40"/>
          <p:cNvSpPr txBox="1">
            <a:spLocks noGrp="1"/>
          </p:cNvSpPr>
          <p:nvPr>
            <p:ph type="body" idx="1"/>
          </p:nvPr>
        </p:nvSpPr>
        <p:spPr>
          <a:xfrm>
            <a:off x="5089164" y="1701152"/>
            <a:ext cx="6543900" cy="12132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marL="914400" lvl="1"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marL="1371600" lvl="2"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marL="1828800" lvl="3"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marL="2286000" lvl="4"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marL="2743200" lvl="5"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marL="3200400" lvl="6"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marL="3657600" lvl="7"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marL="4114800" lvl="8"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a:endParaRPr/>
          </a:p>
        </p:txBody>
      </p:sp>
      <p:sp>
        <p:nvSpPr>
          <p:cNvPr id="455" name="Google Shape;455;p40"/>
          <p:cNvSpPr txBox="1">
            <a:spLocks noGrp="1"/>
          </p:cNvSpPr>
          <p:nvPr>
            <p:ph type="body" idx="8"/>
          </p:nvPr>
        </p:nvSpPr>
        <p:spPr>
          <a:xfrm>
            <a:off x="475258" y="9001344"/>
            <a:ext cx="4267200" cy="12132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marL="914400" lvl="1"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marL="1371600" lvl="2"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marL="1828800" lvl="3"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marL="2286000" lvl="4"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marL="2743200" lvl="5"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marL="3200400" lvl="6"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marL="3657600" lvl="7"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marL="4114800" lvl="8"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a:endParaRPr/>
          </a:p>
        </p:txBody>
      </p:sp>
      <p:sp>
        <p:nvSpPr>
          <p:cNvPr id="456" name="Google Shape;456;p40"/>
          <p:cNvSpPr txBox="1">
            <a:spLocks noGrp="1"/>
          </p:cNvSpPr>
          <p:nvPr>
            <p:ph type="body" idx="9"/>
          </p:nvPr>
        </p:nvSpPr>
        <p:spPr>
          <a:xfrm>
            <a:off x="11966468" y="9212416"/>
            <a:ext cx="4278000" cy="9993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marL="914400" lvl="1"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marL="1371600" lvl="2"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marL="1828800" lvl="3"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marL="2286000" lvl="4"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marL="2743200" lvl="5"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marL="3200400" lvl="6"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marL="3657600" lvl="7"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marL="4114800" lvl="8" indent="-34925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Expertise / Skills">
  <p:cSld name="ONE_COLUMN_TEXT">
    <p:spTree>
      <p:nvGrpSpPr>
        <p:cNvPr id="1" name="Shape 457"/>
        <p:cNvGrpSpPr/>
        <p:nvPr/>
      </p:nvGrpSpPr>
      <p:grpSpPr>
        <a:xfrm>
          <a:off x="0" y="0"/>
          <a:ext cx="0" cy="0"/>
          <a:chOff x="0" y="0"/>
          <a:chExt cx="0" cy="0"/>
        </a:xfrm>
      </p:grpSpPr>
      <p:sp>
        <p:nvSpPr>
          <p:cNvPr id="458" name="Google Shape;458;p41"/>
          <p:cNvSpPr txBox="1">
            <a:spLocks noGrp="1"/>
          </p:cNvSpPr>
          <p:nvPr>
            <p:ph type="title"/>
          </p:nvPr>
        </p:nvSpPr>
        <p:spPr>
          <a:xfrm>
            <a:off x="461432" y="1672669"/>
            <a:ext cx="6562500" cy="66954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cxnSp>
        <p:nvCxnSpPr>
          <p:cNvPr id="459" name="Google Shape;459;p41"/>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60" name="Google Shape;460;p41"/>
          <p:cNvSpPr txBox="1">
            <a:spLocks noGrp="1"/>
          </p:cNvSpPr>
          <p:nvPr>
            <p:ph type="title" idx="2"/>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61" name="Google Shape;461;p41"/>
          <p:cNvSpPr txBox="1">
            <a:spLocks noGrp="1"/>
          </p:cNvSpPr>
          <p:nvPr>
            <p:ph type="title" idx="3"/>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62" name="Google Shape;462;p41"/>
          <p:cNvSpPr txBox="1">
            <a:spLocks noGrp="1"/>
          </p:cNvSpPr>
          <p:nvPr>
            <p:ph type="title" idx="4"/>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463" name="Google Shape;463;p41"/>
          <p:cNvSpPr txBox="1">
            <a:spLocks noGrp="1"/>
          </p:cNvSpPr>
          <p:nvPr>
            <p:ph type="title" idx="5"/>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464" name="Google Shape;464;p41"/>
          <p:cNvSpPr>
            <a:spLocks noGrp="1"/>
          </p:cNvSpPr>
          <p:nvPr>
            <p:ph type="pic" idx="6"/>
          </p:nvPr>
        </p:nvSpPr>
        <p:spPr>
          <a:xfrm>
            <a:off x="7394766" y="1701464"/>
            <a:ext cx="4239300" cy="8520900"/>
          </a:xfrm>
          <a:prstGeom prst="rect">
            <a:avLst/>
          </a:prstGeom>
          <a:noFill/>
          <a:ln>
            <a:noFill/>
          </a:ln>
        </p:spPr>
      </p:sp>
      <p:sp>
        <p:nvSpPr>
          <p:cNvPr id="465" name="Google Shape;465;p41"/>
          <p:cNvSpPr>
            <a:spLocks noGrp="1"/>
          </p:cNvSpPr>
          <p:nvPr>
            <p:ph type="pic" idx="7"/>
          </p:nvPr>
        </p:nvSpPr>
        <p:spPr>
          <a:xfrm>
            <a:off x="11971978" y="1701464"/>
            <a:ext cx="4268100" cy="8520900"/>
          </a:xfrm>
          <a:prstGeom prst="rect">
            <a:avLst/>
          </a:prstGeom>
          <a:noFill/>
          <a:ln>
            <a:noFill/>
          </a:ln>
        </p:spPr>
      </p:sp>
      <p:sp>
        <p:nvSpPr>
          <p:cNvPr id="466" name="Google Shape;466;p41"/>
          <p:cNvSpPr txBox="1">
            <a:spLocks noGrp="1"/>
          </p:cNvSpPr>
          <p:nvPr>
            <p:ph type="body" idx="1"/>
          </p:nvPr>
        </p:nvSpPr>
        <p:spPr>
          <a:xfrm>
            <a:off x="475257" y="8689440"/>
            <a:ext cx="6548700" cy="15330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467" name="Google Shape;467;p41"/>
          <p:cNvSpPr txBox="1">
            <a:spLocks noGrp="1"/>
          </p:cNvSpPr>
          <p:nvPr>
            <p:ph type="subTitle" idx="8"/>
          </p:nvPr>
        </p:nvSpPr>
        <p:spPr>
          <a:xfrm>
            <a:off x="7394766" y="444493"/>
            <a:ext cx="45810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
        <p:nvSpPr>
          <p:cNvPr id="468" name="Google Shape;468;p41"/>
          <p:cNvSpPr txBox="1">
            <a:spLocks noGrp="1"/>
          </p:cNvSpPr>
          <p:nvPr>
            <p:ph type="subTitle" idx="9"/>
          </p:nvPr>
        </p:nvSpPr>
        <p:spPr>
          <a:xfrm>
            <a:off x="11987570" y="444493"/>
            <a:ext cx="42369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98" name="Google Shape;98;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99" name="Google Shape;99;p5"/>
          <p:cNvSpPr txBox="1">
            <a:spLocks noGrp="1"/>
          </p:cNvSpPr>
          <p:nvPr>
            <p:ph type="title"/>
          </p:nvPr>
        </p:nvSpPr>
        <p:spPr>
          <a:xfrm>
            <a:off x="2710589" y="1244445"/>
            <a:ext cx="14616300" cy="2077500"/>
          </a:xfrm>
          <a:prstGeom prst="rect">
            <a:avLst/>
          </a:prstGeom>
        </p:spPr>
        <p:txBody>
          <a:bodyPr spcFirstLastPara="1" wrap="square" lIns="190075" tIns="190075" rIns="190075" bIns="190075" anchor="t" anchorCtr="0">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100" name="Google Shape;100;p5"/>
          <p:cNvSpPr txBox="1">
            <a:spLocks noGrp="1"/>
          </p:cNvSpPr>
          <p:nvPr>
            <p:ph type="body" idx="1"/>
          </p:nvPr>
        </p:nvSpPr>
        <p:spPr>
          <a:xfrm>
            <a:off x="2710589" y="4137339"/>
            <a:ext cx="7131900" cy="5283900"/>
          </a:xfrm>
          <a:prstGeom prst="rect">
            <a:avLst/>
          </a:prstGeom>
        </p:spPr>
        <p:txBody>
          <a:bodyPr spcFirstLastPara="1" wrap="square" lIns="190075" tIns="190075" rIns="190075" bIns="190075" anchor="t" anchorCtr="0">
            <a:normAutofit/>
          </a:bodyPr>
          <a:lstStyle>
            <a:lvl1pPr marL="457200" lvl="0" indent="-400050">
              <a:spcBef>
                <a:spcPts val="0"/>
              </a:spcBef>
              <a:spcAft>
                <a:spcPts val="0"/>
              </a:spcAft>
              <a:buSzPts val="2700"/>
              <a:buChar char="●"/>
              <a:defRPr/>
            </a:lvl1pPr>
            <a:lvl2pPr marL="914400" lvl="1" indent="-374650">
              <a:spcBef>
                <a:spcPts val="0"/>
              </a:spcBef>
              <a:spcAft>
                <a:spcPts val="0"/>
              </a:spcAft>
              <a:buSzPts val="2300"/>
              <a:buChar char="○"/>
              <a:defRPr/>
            </a:lvl2pPr>
            <a:lvl3pPr marL="1371600" lvl="2" indent="-374650">
              <a:spcBef>
                <a:spcPts val="0"/>
              </a:spcBef>
              <a:spcAft>
                <a:spcPts val="0"/>
              </a:spcAft>
              <a:buSzPts val="2300"/>
              <a:buChar char="■"/>
              <a:defRPr/>
            </a:lvl3pPr>
            <a:lvl4pPr marL="1828800" lvl="3" indent="-374650">
              <a:spcBef>
                <a:spcPts val="0"/>
              </a:spcBef>
              <a:spcAft>
                <a:spcPts val="0"/>
              </a:spcAft>
              <a:buSzPts val="2300"/>
              <a:buChar char="●"/>
              <a:defRPr/>
            </a:lvl4pPr>
            <a:lvl5pPr marL="2286000" lvl="4" indent="-374650">
              <a:spcBef>
                <a:spcPts val="0"/>
              </a:spcBef>
              <a:spcAft>
                <a:spcPts val="0"/>
              </a:spcAft>
              <a:buSzPts val="2300"/>
              <a:buChar char="○"/>
              <a:defRPr/>
            </a:lvl5pPr>
            <a:lvl6pPr marL="2743200" lvl="5" indent="-374650">
              <a:spcBef>
                <a:spcPts val="0"/>
              </a:spcBef>
              <a:spcAft>
                <a:spcPts val="0"/>
              </a:spcAft>
              <a:buSzPts val="2300"/>
              <a:buChar char="■"/>
              <a:defRPr/>
            </a:lvl6pPr>
            <a:lvl7pPr marL="3200400" lvl="6" indent="-374650">
              <a:spcBef>
                <a:spcPts val="0"/>
              </a:spcBef>
              <a:spcAft>
                <a:spcPts val="0"/>
              </a:spcAft>
              <a:buSzPts val="2300"/>
              <a:buChar char="●"/>
              <a:defRPr/>
            </a:lvl7pPr>
            <a:lvl8pPr marL="3657600" lvl="7" indent="-374650">
              <a:spcBef>
                <a:spcPts val="0"/>
              </a:spcBef>
              <a:spcAft>
                <a:spcPts val="0"/>
              </a:spcAft>
              <a:buSzPts val="2300"/>
              <a:buChar char="○"/>
              <a:defRPr/>
            </a:lvl8pPr>
            <a:lvl9pPr marL="4114800" lvl="8" indent="-374650">
              <a:spcBef>
                <a:spcPts val="0"/>
              </a:spcBef>
              <a:spcAft>
                <a:spcPts val="0"/>
              </a:spcAft>
              <a:buSzPts val="2300"/>
              <a:buChar char="■"/>
              <a:defRPr/>
            </a:lvl9pPr>
          </a:lstStyle>
          <a:p>
            <a:endParaRPr/>
          </a:p>
        </p:txBody>
      </p:sp>
      <p:sp>
        <p:nvSpPr>
          <p:cNvPr id="101" name="Google Shape;101;p5"/>
          <p:cNvSpPr txBox="1">
            <a:spLocks noGrp="1"/>
          </p:cNvSpPr>
          <p:nvPr>
            <p:ph type="body" idx="2"/>
          </p:nvPr>
        </p:nvSpPr>
        <p:spPr>
          <a:xfrm>
            <a:off x="10194648" y="4137339"/>
            <a:ext cx="7131900" cy="5283900"/>
          </a:xfrm>
          <a:prstGeom prst="rect">
            <a:avLst/>
          </a:prstGeom>
        </p:spPr>
        <p:txBody>
          <a:bodyPr spcFirstLastPara="1" wrap="square" lIns="190075" tIns="190075" rIns="190075" bIns="190075" anchor="t" anchorCtr="0">
            <a:normAutofit/>
          </a:bodyPr>
          <a:lstStyle>
            <a:lvl1pPr marL="457200" lvl="0" indent="-400050">
              <a:spcBef>
                <a:spcPts val="0"/>
              </a:spcBef>
              <a:spcAft>
                <a:spcPts val="0"/>
              </a:spcAft>
              <a:buSzPts val="2700"/>
              <a:buChar char="●"/>
              <a:defRPr/>
            </a:lvl1pPr>
            <a:lvl2pPr marL="914400" lvl="1" indent="-374650">
              <a:spcBef>
                <a:spcPts val="0"/>
              </a:spcBef>
              <a:spcAft>
                <a:spcPts val="0"/>
              </a:spcAft>
              <a:buSzPts val="2300"/>
              <a:buChar char="○"/>
              <a:defRPr/>
            </a:lvl2pPr>
            <a:lvl3pPr marL="1371600" lvl="2" indent="-374650">
              <a:spcBef>
                <a:spcPts val="0"/>
              </a:spcBef>
              <a:spcAft>
                <a:spcPts val="0"/>
              </a:spcAft>
              <a:buSzPts val="2300"/>
              <a:buChar char="■"/>
              <a:defRPr/>
            </a:lvl3pPr>
            <a:lvl4pPr marL="1828800" lvl="3" indent="-374650">
              <a:spcBef>
                <a:spcPts val="0"/>
              </a:spcBef>
              <a:spcAft>
                <a:spcPts val="0"/>
              </a:spcAft>
              <a:buSzPts val="2300"/>
              <a:buChar char="●"/>
              <a:defRPr/>
            </a:lvl4pPr>
            <a:lvl5pPr marL="2286000" lvl="4" indent="-374650">
              <a:spcBef>
                <a:spcPts val="0"/>
              </a:spcBef>
              <a:spcAft>
                <a:spcPts val="0"/>
              </a:spcAft>
              <a:buSzPts val="2300"/>
              <a:buChar char="○"/>
              <a:defRPr/>
            </a:lvl5pPr>
            <a:lvl6pPr marL="2743200" lvl="5" indent="-374650">
              <a:spcBef>
                <a:spcPts val="0"/>
              </a:spcBef>
              <a:spcAft>
                <a:spcPts val="0"/>
              </a:spcAft>
              <a:buSzPts val="2300"/>
              <a:buChar char="■"/>
              <a:defRPr/>
            </a:lvl6pPr>
            <a:lvl7pPr marL="3200400" lvl="6" indent="-374650">
              <a:spcBef>
                <a:spcPts val="0"/>
              </a:spcBef>
              <a:spcAft>
                <a:spcPts val="0"/>
              </a:spcAft>
              <a:buSzPts val="2300"/>
              <a:buChar char="●"/>
              <a:defRPr/>
            </a:lvl7pPr>
            <a:lvl8pPr marL="3657600" lvl="7" indent="-374650">
              <a:spcBef>
                <a:spcPts val="0"/>
              </a:spcBef>
              <a:spcAft>
                <a:spcPts val="0"/>
              </a:spcAft>
              <a:buSzPts val="2300"/>
              <a:buChar char="○"/>
              <a:defRPr/>
            </a:lvl8pPr>
            <a:lvl9pPr marL="4114800" lvl="8" indent="-374650">
              <a:spcBef>
                <a:spcPts val="0"/>
              </a:spcBef>
              <a:spcAft>
                <a:spcPts val="0"/>
              </a:spcAft>
              <a:buSzPts val="2300"/>
              <a:buChar char="■"/>
              <a:defRPr/>
            </a:lvl9pPr>
          </a:lstStyle>
          <a:p>
            <a:endParaRPr/>
          </a:p>
        </p:txBody>
      </p:sp>
      <p:sp>
        <p:nvSpPr>
          <p:cNvPr id="102" name="Google Shape;102;p5"/>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ontact page">
  <p:cSld name="MAIN_POINT">
    <p:spTree>
      <p:nvGrpSpPr>
        <p:cNvPr id="1" name="Shape 469"/>
        <p:cNvGrpSpPr/>
        <p:nvPr/>
      </p:nvGrpSpPr>
      <p:grpSpPr>
        <a:xfrm>
          <a:off x="0" y="0"/>
          <a:ext cx="0" cy="0"/>
          <a:chOff x="0" y="0"/>
          <a:chExt cx="0" cy="0"/>
        </a:xfrm>
      </p:grpSpPr>
      <p:sp>
        <p:nvSpPr>
          <p:cNvPr id="470" name="Google Shape;470;p42"/>
          <p:cNvSpPr txBox="1">
            <a:spLocks noGrp="1"/>
          </p:cNvSpPr>
          <p:nvPr>
            <p:ph type="title"/>
          </p:nvPr>
        </p:nvSpPr>
        <p:spPr>
          <a:xfrm>
            <a:off x="475257" y="457071"/>
            <a:ext cx="16091400" cy="12444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a:endParaRPr/>
          </a:p>
        </p:txBody>
      </p:sp>
      <p:sp>
        <p:nvSpPr>
          <p:cNvPr id="471" name="Google Shape;471;p42"/>
          <p:cNvSpPr txBox="1">
            <a:spLocks noGrp="1"/>
          </p:cNvSpPr>
          <p:nvPr>
            <p:ph type="title" idx="2"/>
          </p:nvPr>
        </p:nvSpPr>
        <p:spPr>
          <a:xfrm>
            <a:off x="475257" y="4125280"/>
            <a:ext cx="8868300" cy="12444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a:endParaRPr/>
          </a:p>
        </p:txBody>
      </p:sp>
      <p:sp>
        <p:nvSpPr>
          <p:cNvPr id="472" name="Google Shape;472;p42"/>
          <p:cNvSpPr txBox="1">
            <a:spLocks noGrp="1"/>
          </p:cNvSpPr>
          <p:nvPr>
            <p:ph type="title" idx="3"/>
          </p:nvPr>
        </p:nvSpPr>
        <p:spPr>
          <a:xfrm>
            <a:off x="9685762" y="8973901"/>
            <a:ext cx="8849100" cy="1244400"/>
          </a:xfrm>
          <a:prstGeom prst="rect">
            <a:avLst/>
          </a:prstGeom>
        </p:spPr>
        <p:txBody>
          <a:bodyPr spcFirstLastPara="1" wrap="square" lIns="190075" tIns="190075" rIns="190075" bIns="190075" anchor="t" anchorCtr="0">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a:endParaRPr/>
          </a:p>
        </p:txBody>
      </p:sp>
      <p:sp>
        <p:nvSpPr>
          <p:cNvPr id="473" name="Google Shape;473;p42"/>
          <p:cNvSpPr txBox="1">
            <a:spLocks noGrp="1"/>
          </p:cNvSpPr>
          <p:nvPr>
            <p:ph type="body" idx="1"/>
          </p:nvPr>
        </p:nvSpPr>
        <p:spPr>
          <a:xfrm>
            <a:off x="475257" y="8689440"/>
            <a:ext cx="6548700" cy="15330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474" name="Google Shape;474;p42"/>
          <p:cNvSpPr txBox="1">
            <a:spLocks noGrp="1"/>
          </p:cNvSpPr>
          <p:nvPr>
            <p:ph type="body" idx="4"/>
          </p:nvPr>
        </p:nvSpPr>
        <p:spPr>
          <a:xfrm>
            <a:off x="9685762" y="4125280"/>
            <a:ext cx="8868300" cy="15330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Awards">
  <p:cSld name="SECTION_TITLE_AND_DESCRIPTION">
    <p:spTree>
      <p:nvGrpSpPr>
        <p:cNvPr id="1"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477" name="Google Shape;477;p43"/>
          <p:cNvCxnSpPr/>
          <p:nvPr/>
        </p:nvCxnSpPr>
        <p:spPr>
          <a:xfrm>
            <a:off x="-260" y="6547953"/>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478" name="Google Shape;478;p43"/>
          <p:cNvCxnSpPr/>
          <p:nvPr/>
        </p:nvCxnSpPr>
        <p:spPr>
          <a:xfrm>
            <a:off x="-260" y="8380291"/>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479" name="Google Shape;479;p43"/>
          <p:cNvCxnSpPr/>
          <p:nvPr/>
        </p:nvCxnSpPr>
        <p:spPr>
          <a:xfrm>
            <a:off x="-260" y="10218138"/>
            <a:ext cx="17850900" cy="0"/>
          </a:xfrm>
          <a:prstGeom prst="straightConnector1">
            <a:avLst/>
          </a:prstGeom>
          <a:noFill/>
          <a:ln w="9525" cap="flat" cmpd="sng">
            <a:solidFill>
              <a:schemeClr val="accent1"/>
            </a:solidFill>
            <a:prstDash val="solid"/>
            <a:round/>
            <a:headEnd type="none" w="med" len="med"/>
            <a:tailEnd type="none" w="med" len="med"/>
          </a:ln>
        </p:spPr>
      </p:cxnSp>
      <p:sp>
        <p:nvSpPr>
          <p:cNvPr id="480" name="Google Shape;480;p43"/>
          <p:cNvSpPr txBox="1">
            <a:spLocks noGrp="1"/>
          </p:cNvSpPr>
          <p:nvPr>
            <p:ph type="title"/>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cxnSp>
        <p:nvCxnSpPr>
          <p:cNvPr id="481" name="Google Shape;481;p43"/>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482" name="Google Shape;482;p43"/>
          <p:cNvSpPr txBox="1">
            <a:spLocks noGrp="1"/>
          </p:cNvSpPr>
          <p:nvPr>
            <p:ph type="title" idx="2"/>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483" name="Google Shape;483;p43"/>
          <p:cNvSpPr txBox="1">
            <a:spLocks noGrp="1"/>
          </p:cNvSpPr>
          <p:nvPr>
            <p:ph type="title" idx="3"/>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484" name="Google Shape;484;p43"/>
          <p:cNvSpPr txBox="1">
            <a:spLocks noGrp="1"/>
          </p:cNvSpPr>
          <p:nvPr>
            <p:ph type="title" idx="4"/>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485" name="Google Shape;485;p43"/>
          <p:cNvSpPr txBox="1">
            <a:spLocks noGrp="1"/>
          </p:cNvSpPr>
          <p:nvPr>
            <p:ph type="title" idx="5"/>
          </p:nvPr>
        </p:nvSpPr>
        <p:spPr>
          <a:xfrm>
            <a:off x="2756587" y="2918310"/>
            <a:ext cx="8877600" cy="17976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486" name="Google Shape;486;p43"/>
          <p:cNvSpPr txBox="1">
            <a:spLocks noGrp="1"/>
          </p:cNvSpPr>
          <p:nvPr>
            <p:ph type="title" idx="6"/>
          </p:nvPr>
        </p:nvSpPr>
        <p:spPr>
          <a:xfrm>
            <a:off x="2756483" y="4726687"/>
            <a:ext cx="8877600" cy="18213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487" name="Google Shape;487;p43"/>
          <p:cNvSpPr txBox="1">
            <a:spLocks noGrp="1"/>
          </p:cNvSpPr>
          <p:nvPr>
            <p:ph type="title" idx="7"/>
          </p:nvPr>
        </p:nvSpPr>
        <p:spPr>
          <a:xfrm>
            <a:off x="2756483" y="6553515"/>
            <a:ext cx="8877600" cy="18324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488" name="Google Shape;488;p43"/>
          <p:cNvSpPr txBox="1">
            <a:spLocks noGrp="1"/>
          </p:cNvSpPr>
          <p:nvPr>
            <p:ph type="title" idx="8"/>
          </p:nvPr>
        </p:nvSpPr>
        <p:spPr>
          <a:xfrm>
            <a:off x="2756483" y="8391518"/>
            <a:ext cx="8891400" cy="18324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489" name="Google Shape;489;p43"/>
          <p:cNvSpPr txBox="1">
            <a:spLocks noGrp="1"/>
          </p:cNvSpPr>
          <p:nvPr>
            <p:ph type="subTitle" idx="1"/>
          </p:nvPr>
        </p:nvSpPr>
        <p:spPr>
          <a:xfrm>
            <a:off x="475258" y="2918310"/>
            <a:ext cx="1948500" cy="17976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490" name="Google Shape;490;p43"/>
          <p:cNvSpPr txBox="1">
            <a:spLocks noGrp="1"/>
          </p:cNvSpPr>
          <p:nvPr>
            <p:ph type="subTitle" idx="9"/>
          </p:nvPr>
        </p:nvSpPr>
        <p:spPr>
          <a:xfrm>
            <a:off x="475258" y="4726687"/>
            <a:ext cx="19485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491" name="Google Shape;491;p43"/>
          <p:cNvSpPr txBox="1">
            <a:spLocks noGrp="1"/>
          </p:cNvSpPr>
          <p:nvPr>
            <p:ph type="subTitle" idx="13"/>
          </p:nvPr>
        </p:nvSpPr>
        <p:spPr>
          <a:xfrm>
            <a:off x="480559" y="6553515"/>
            <a:ext cx="19434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492" name="Google Shape;492;p43"/>
          <p:cNvSpPr txBox="1">
            <a:spLocks noGrp="1"/>
          </p:cNvSpPr>
          <p:nvPr>
            <p:ph type="subTitle" idx="14"/>
          </p:nvPr>
        </p:nvSpPr>
        <p:spPr>
          <a:xfrm>
            <a:off x="475258" y="8374730"/>
            <a:ext cx="19485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493" name="Google Shape;493;p43"/>
          <p:cNvSpPr txBox="1">
            <a:spLocks noGrp="1"/>
          </p:cNvSpPr>
          <p:nvPr>
            <p:ph type="body" idx="15"/>
          </p:nvPr>
        </p:nvSpPr>
        <p:spPr>
          <a:xfrm>
            <a:off x="11976343" y="2918310"/>
            <a:ext cx="5882700" cy="17913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494" name="Google Shape;494;p43"/>
          <p:cNvSpPr txBox="1">
            <a:spLocks noGrp="1"/>
          </p:cNvSpPr>
          <p:nvPr>
            <p:ph type="body" idx="16"/>
          </p:nvPr>
        </p:nvSpPr>
        <p:spPr>
          <a:xfrm>
            <a:off x="11976343" y="4715512"/>
            <a:ext cx="5882700" cy="18324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495" name="Google Shape;495;p43"/>
          <p:cNvSpPr txBox="1">
            <a:spLocks noGrp="1"/>
          </p:cNvSpPr>
          <p:nvPr>
            <p:ph type="body" idx="17"/>
          </p:nvPr>
        </p:nvSpPr>
        <p:spPr>
          <a:xfrm>
            <a:off x="11976032" y="6553463"/>
            <a:ext cx="5882700" cy="18324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496" name="Google Shape;496;p43"/>
          <p:cNvSpPr txBox="1">
            <a:spLocks noGrp="1"/>
          </p:cNvSpPr>
          <p:nvPr>
            <p:ph type="body" idx="18"/>
          </p:nvPr>
        </p:nvSpPr>
        <p:spPr>
          <a:xfrm>
            <a:off x="11980709" y="8391388"/>
            <a:ext cx="5892000" cy="18324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hank You">
  <p:cSld name="CAPTION_ONLY">
    <p:spTree>
      <p:nvGrpSpPr>
        <p:cNvPr id="1" name="Shape 497"/>
        <p:cNvGrpSpPr/>
        <p:nvPr/>
      </p:nvGrpSpPr>
      <p:grpSpPr>
        <a:xfrm>
          <a:off x="0" y="0"/>
          <a:ext cx="0" cy="0"/>
          <a:chOff x="0" y="0"/>
          <a:chExt cx="0" cy="0"/>
        </a:xfrm>
      </p:grpSpPr>
      <p:sp>
        <p:nvSpPr>
          <p:cNvPr id="498" name="Google Shape;498;p44"/>
          <p:cNvSpPr txBox="1">
            <a:spLocks noGrp="1"/>
          </p:cNvSpPr>
          <p:nvPr>
            <p:ph type="title"/>
          </p:nvPr>
        </p:nvSpPr>
        <p:spPr>
          <a:xfrm>
            <a:off x="-43659" y="-260292"/>
            <a:ext cx="19097700" cy="3240900"/>
          </a:xfrm>
          <a:prstGeom prst="rect">
            <a:avLst/>
          </a:prstGeom>
        </p:spPr>
        <p:txBody>
          <a:bodyPr spcFirstLastPara="1" wrap="square" lIns="190075" tIns="190075" rIns="190075" bIns="190075" anchor="t" anchorCtr="0">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499" name="Google Shape;499;p44"/>
          <p:cNvSpPr txBox="1">
            <a:spLocks noGrp="1"/>
          </p:cNvSpPr>
          <p:nvPr>
            <p:ph type="title" idx="2"/>
          </p:nvPr>
        </p:nvSpPr>
        <p:spPr>
          <a:xfrm>
            <a:off x="9685762" y="8973901"/>
            <a:ext cx="8849100" cy="1244400"/>
          </a:xfrm>
          <a:prstGeom prst="rect">
            <a:avLst/>
          </a:prstGeom>
        </p:spPr>
        <p:txBody>
          <a:bodyPr spcFirstLastPara="1" wrap="square" lIns="190075" tIns="190075" rIns="190075" bIns="190075" anchor="t" anchorCtr="0">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a:endParaRPr/>
          </a:p>
        </p:txBody>
      </p:sp>
      <p:sp>
        <p:nvSpPr>
          <p:cNvPr id="500" name="Google Shape;500;p44"/>
          <p:cNvSpPr txBox="1">
            <a:spLocks noGrp="1"/>
          </p:cNvSpPr>
          <p:nvPr>
            <p:ph type="body" idx="1"/>
          </p:nvPr>
        </p:nvSpPr>
        <p:spPr>
          <a:xfrm>
            <a:off x="475257" y="8689440"/>
            <a:ext cx="6548700" cy="15330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Full Image">
  <p:cSld name="BIG_NUMBER">
    <p:spTree>
      <p:nvGrpSpPr>
        <p:cNvPr id="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03" name="Google Shape;503;p45"/>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04" name="Google Shape;504;p45"/>
          <p:cNvSpPr txBox="1">
            <a:spLocks noGrp="1"/>
          </p:cNvSpPr>
          <p:nvPr>
            <p:ph type="title" idx="2"/>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05" name="Google Shape;505;p45"/>
          <p:cNvSpPr txBox="1">
            <a:spLocks noGrp="1"/>
          </p:cNvSpPr>
          <p:nvPr>
            <p:ph type="title" idx="3"/>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06" name="Google Shape;506;p45"/>
          <p:cNvSpPr>
            <a:spLocks noGrp="1"/>
          </p:cNvSpPr>
          <p:nvPr>
            <p:ph type="pic" idx="4"/>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Custom Layout 2">
  <p:cSld name="CUSTOM_8">
    <p:spTree>
      <p:nvGrpSpPr>
        <p:cNvPr id="1"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09" name="Google Shape;509;p46"/>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10" name="Google Shape;510;p46"/>
          <p:cNvSpPr txBox="1">
            <a:spLocks noGrp="1"/>
          </p:cNvSpPr>
          <p:nvPr>
            <p:ph type="title" idx="2"/>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11" name="Google Shape;511;p46"/>
          <p:cNvSpPr txBox="1">
            <a:spLocks noGrp="1"/>
          </p:cNvSpPr>
          <p:nvPr>
            <p:ph type="title" idx="3"/>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12" name="Google Shape;512;p46"/>
          <p:cNvSpPr>
            <a:spLocks noGrp="1"/>
          </p:cNvSpPr>
          <p:nvPr>
            <p:ph type="pic" idx="4"/>
          </p:nvPr>
        </p:nvSpPr>
        <p:spPr>
          <a:xfrm>
            <a:off x="0" y="0"/>
            <a:ext cx="17842200" cy="8368200"/>
          </a:xfrm>
          <a:prstGeom prst="rect">
            <a:avLst/>
          </a:prstGeom>
          <a:noFill/>
          <a:ln>
            <a:noFill/>
          </a:ln>
        </p:spPr>
      </p:sp>
      <p:sp>
        <p:nvSpPr>
          <p:cNvPr id="513" name="Google Shape;513;p46"/>
          <p:cNvSpPr txBox="1">
            <a:spLocks noGrp="1"/>
          </p:cNvSpPr>
          <p:nvPr>
            <p:ph type="title" idx="5"/>
          </p:nvPr>
        </p:nvSpPr>
        <p:spPr>
          <a:xfrm>
            <a:off x="475257" y="8368233"/>
            <a:ext cx="8868300" cy="2326500"/>
          </a:xfrm>
          <a:prstGeom prst="rect">
            <a:avLst/>
          </a:prstGeom>
        </p:spPr>
        <p:txBody>
          <a:bodyPr spcFirstLastPara="1" wrap="square" lIns="190075" tIns="190075" rIns="190075" bIns="190075" anchor="ctr" anchorCtr="0">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514" name="Google Shape;514;p46"/>
          <p:cNvSpPr txBox="1">
            <a:spLocks noGrp="1"/>
          </p:cNvSpPr>
          <p:nvPr>
            <p:ph type="body" idx="1"/>
          </p:nvPr>
        </p:nvSpPr>
        <p:spPr>
          <a:xfrm>
            <a:off x="9685762" y="8368233"/>
            <a:ext cx="6900600" cy="2326500"/>
          </a:xfrm>
          <a:prstGeom prst="rect">
            <a:avLst/>
          </a:prstGeom>
        </p:spPr>
        <p:txBody>
          <a:bodyPr spcFirstLastPara="1" wrap="square" lIns="190075" tIns="190075" rIns="190075" bIns="190075" anchor="ctr"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About">
  <p:cSld name="CUSTOM_2">
    <p:bg>
      <p:bgPr>
        <a:solidFill>
          <a:schemeClr val="lt1"/>
        </a:solidFill>
        <a:effectLst/>
      </p:bgPr>
    </p:bg>
    <p:spTree>
      <p:nvGrpSpPr>
        <p:cNvPr id="1" name="Shape 515"/>
        <p:cNvGrpSpPr/>
        <p:nvPr/>
      </p:nvGrpSpPr>
      <p:grpSpPr>
        <a:xfrm>
          <a:off x="0" y="0"/>
          <a:ext cx="0" cy="0"/>
          <a:chOff x="0" y="0"/>
          <a:chExt cx="0" cy="0"/>
        </a:xfrm>
      </p:grpSpPr>
      <p:sp>
        <p:nvSpPr>
          <p:cNvPr id="516" name="Google Shape;516;p47"/>
          <p:cNvSpPr>
            <a:spLocks noGrp="1"/>
          </p:cNvSpPr>
          <p:nvPr>
            <p:ph type="pic" idx="2"/>
          </p:nvPr>
        </p:nvSpPr>
        <p:spPr>
          <a:xfrm>
            <a:off x="475257" y="4125280"/>
            <a:ext cx="8864700" cy="5294100"/>
          </a:xfrm>
          <a:prstGeom prst="rect">
            <a:avLst/>
          </a:prstGeom>
          <a:noFill/>
          <a:ln>
            <a:noFill/>
          </a:ln>
        </p:spPr>
      </p:sp>
      <p:sp>
        <p:nvSpPr>
          <p:cNvPr id="517" name="Google Shape;517;p47"/>
          <p:cNvSpPr txBox="1">
            <a:spLocks noGrp="1"/>
          </p:cNvSpPr>
          <p:nvPr>
            <p:ph type="title"/>
          </p:nvPr>
        </p:nvSpPr>
        <p:spPr>
          <a:xfrm>
            <a:off x="475257" y="457071"/>
            <a:ext cx="16091400" cy="12444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a:endParaRPr/>
          </a:p>
        </p:txBody>
      </p:sp>
      <p:sp>
        <p:nvSpPr>
          <p:cNvPr id="518" name="Google Shape;518;p47"/>
          <p:cNvSpPr txBox="1">
            <a:spLocks noGrp="1"/>
          </p:cNvSpPr>
          <p:nvPr>
            <p:ph type="body" idx="1"/>
          </p:nvPr>
        </p:nvSpPr>
        <p:spPr>
          <a:xfrm>
            <a:off x="9685762" y="4125280"/>
            <a:ext cx="6900600" cy="44802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519" name="Google Shape;519;p47"/>
          <p:cNvSpPr txBox="1">
            <a:spLocks noGrp="1"/>
          </p:cNvSpPr>
          <p:nvPr>
            <p:ph type="body" idx="3"/>
          </p:nvPr>
        </p:nvSpPr>
        <p:spPr>
          <a:xfrm>
            <a:off x="475257" y="8689440"/>
            <a:ext cx="6548700" cy="1533000"/>
          </a:xfrm>
          <a:prstGeom prst="rect">
            <a:avLst/>
          </a:prstGeom>
        </p:spPr>
        <p:txBody>
          <a:bodyPr spcFirstLastPara="1" wrap="square" lIns="190075" tIns="190075" rIns="190075" bIns="190075" anchor="b"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cxnSp>
        <p:nvCxnSpPr>
          <p:cNvPr id="520" name="Google Shape;520;p47"/>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21" name="Google Shape;521;p47"/>
          <p:cNvSpPr txBox="1">
            <a:spLocks noGrp="1"/>
          </p:cNvSpPr>
          <p:nvPr>
            <p:ph type="title" idx="4"/>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22" name="Google Shape;522;p47"/>
          <p:cNvSpPr txBox="1">
            <a:spLocks noGrp="1"/>
          </p:cNvSpPr>
          <p:nvPr>
            <p:ph type="title" idx="5"/>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23" name="Google Shape;523;p47"/>
          <p:cNvSpPr txBox="1">
            <a:spLocks noGrp="1"/>
          </p:cNvSpPr>
          <p:nvPr>
            <p:ph type="title" idx="6"/>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Custom agenda ">
  <p:cSld name="CUSTOM_2_1">
    <p:bg>
      <p:bgPr>
        <a:solidFill>
          <a:schemeClr val="lt1"/>
        </a:solidFill>
        <a:effectLst/>
      </p:bgPr>
    </p:bg>
    <p:spTree>
      <p:nvGrpSpPr>
        <p:cNvPr id="1" name="Shape 524"/>
        <p:cNvGrpSpPr/>
        <p:nvPr/>
      </p:nvGrpSpPr>
      <p:grpSpPr>
        <a:xfrm>
          <a:off x="0" y="0"/>
          <a:ext cx="0" cy="0"/>
          <a:chOff x="0" y="0"/>
          <a:chExt cx="0" cy="0"/>
        </a:xfrm>
      </p:grpSpPr>
      <p:sp>
        <p:nvSpPr>
          <p:cNvPr id="525" name="Google Shape;525;p48"/>
          <p:cNvSpPr txBox="1">
            <a:spLocks noGrp="1"/>
          </p:cNvSpPr>
          <p:nvPr>
            <p:ph type="title"/>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cxnSp>
        <p:nvCxnSpPr>
          <p:cNvPr id="526" name="Google Shape;526;p48"/>
          <p:cNvCxnSpPr/>
          <p:nvPr/>
        </p:nvCxnSpPr>
        <p:spPr>
          <a:xfrm>
            <a:off x="-260" y="4721177"/>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27" name="Google Shape;527;p48"/>
          <p:cNvCxnSpPr/>
          <p:nvPr/>
        </p:nvCxnSpPr>
        <p:spPr>
          <a:xfrm>
            <a:off x="-260" y="6547953"/>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28" name="Google Shape;528;p48"/>
          <p:cNvCxnSpPr/>
          <p:nvPr/>
        </p:nvCxnSpPr>
        <p:spPr>
          <a:xfrm>
            <a:off x="-260" y="8380291"/>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29" name="Google Shape;529;p48"/>
          <p:cNvCxnSpPr/>
          <p:nvPr/>
        </p:nvCxnSpPr>
        <p:spPr>
          <a:xfrm>
            <a:off x="-260" y="10218138"/>
            <a:ext cx="17850900" cy="0"/>
          </a:xfrm>
          <a:prstGeom prst="straightConnector1">
            <a:avLst/>
          </a:prstGeom>
          <a:noFill/>
          <a:ln w="9525" cap="flat" cmpd="sng">
            <a:solidFill>
              <a:schemeClr val="accent1"/>
            </a:solidFill>
            <a:prstDash val="solid"/>
            <a:round/>
            <a:headEnd type="none" w="med" len="med"/>
            <a:tailEnd type="none" w="med" len="med"/>
          </a:ln>
        </p:spPr>
      </p:cxnSp>
      <p:sp>
        <p:nvSpPr>
          <p:cNvPr id="530" name="Google Shape;530;p48"/>
          <p:cNvSpPr txBox="1">
            <a:spLocks noGrp="1"/>
          </p:cNvSpPr>
          <p:nvPr>
            <p:ph type="title" idx="2"/>
          </p:nvPr>
        </p:nvSpPr>
        <p:spPr>
          <a:xfrm>
            <a:off x="7350743" y="2918310"/>
            <a:ext cx="8877600" cy="17976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31" name="Google Shape;531;p48"/>
          <p:cNvSpPr txBox="1">
            <a:spLocks noGrp="1"/>
          </p:cNvSpPr>
          <p:nvPr>
            <p:ph type="title" idx="3"/>
          </p:nvPr>
        </p:nvSpPr>
        <p:spPr>
          <a:xfrm>
            <a:off x="7350639" y="4726687"/>
            <a:ext cx="8877600" cy="18213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32" name="Google Shape;532;p48"/>
          <p:cNvSpPr txBox="1">
            <a:spLocks noGrp="1"/>
          </p:cNvSpPr>
          <p:nvPr>
            <p:ph type="title" idx="4"/>
          </p:nvPr>
        </p:nvSpPr>
        <p:spPr>
          <a:xfrm>
            <a:off x="7350639" y="6553515"/>
            <a:ext cx="8877600" cy="18324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33" name="Google Shape;533;p48"/>
          <p:cNvSpPr txBox="1">
            <a:spLocks noGrp="1"/>
          </p:cNvSpPr>
          <p:nvPr>
            <p:ph type="title" idx="5"/>
          </p:nvPr>
        </p:nvSpPr>
        <p:spPr>
          <a:xfrm>
            <a:off x="7350639" y="8391518"/>
            <a:ext cx="8891400" cy="1832400"/>
          </a:xfrm>
          <a:prstGeom prst="rect">
            <a:avLst/>
          </a:prstGeom>
        </p:spPr>
        <p:txBody>
          <a:bodyPr spcFirstLastPara="1" wrap="square" lIns="190075" tIns="190075" rIns="190075" bIns="190075" anchor="ctr" anchorCtr="0">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34" name="Google Shape;534;p48"/>
          <p:cNvSpPr txBox="1">
            <a:spLocks noGrp="1"/>
          </p:cNvSpPr>
          <p:nvPr>
            <p:ph type="subTitle" idx="1"/>
          </p:nvPr>
        </p:nvSpPr>
        <p:spPr>
          <a:xfrm>
            <a:off x="5069413" y="2918310"/>
            <a:ext cx="1948500" cy="17976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35" name="Google Shape;535;p48"/>
          <p:cNvSpPr txBox="1">
            <a:spLocks noGrp="1"/>
          </p:cNvSpPr>
          <p:nvPr>
            <p:ph type="subTitle" idx="6"/>
          </p:nvPr>
        </p:nvSpPr>
        <p:spPr>
          <a:xfrm>
            <a:off x="5069413" y="4726687"/>
            <a:ext cx="19485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36" name="Google Shape;536;p48"/>
          <p:cNvSpPr txBox="1">
            <a:spLocks noGrp="1"/>
          </p:cNvSpPr>
          <p:nvPr>
            <p:ph type="subTitle" idx="7"/>
          </p:nvPr>
        </p:nvSpPr>
        <p:spPr>
          <a:xfrm>
            <a:off x="5074715" y="6553515"/>
            <a:ext cx="19434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37" name="Google Shape;537;p48"/>
          <p:cNvSpPr txBox="1">
            <a:spLocks noGrp="1"/>
          </p:cNvSpPr>
          <p:nvPr>
            <p:ph type="subTitle" idx="8"/>
          </p:nvPr>
        </p:nvSpPr>
        <p:spPr>
          <a:xfrm>
            <a:off x="5069413" y="8374730"/>
            <a:ext cx="1948500" cy="18213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cxnSp>
        <p:nvCxnSpPr>
          <p:cNvPr id="538" name="Google Shape;538;p48"/>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39" name="Google Shape;539;p48"/>
          <p:cNvSpPr txBox="1">
            <a:spLocks noGrp="1"/>
          </p:cNvSpPr>
          <p:nvPr>
            <p:ph type="title" idx="9"/>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40" name="Google Shape;540;p48"/>
          <p:cNvSpPr txBox="1">
            <a:spLocks noGrp="1"/>
          </p:cNvSpPr>
          <p:nvPr>
            <p:ph type="title" idx="13"/>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41" name="Google Shape;541;p48"/>
          <p:cNvSpPr txBox="1">
            <a:spLocks noGrp="1"/>
          </p:cNvSpPr>
          <p:nvPr>
            <p:ph type="title" idx="14"/>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eam">
  <p:cSld name="TITLE_3">
    <p:bg>
      <p:bgPr>
        <a:solidFill>
          <a:schemeClr val="lt1"/>
        </a:solidFill>
        <a:effectLst/>
      </p:bgPr>
    </p:bg>
    <p:spTree>
      <p:nvGrpSpPr>
        <p:cNvPr id="1" name="Shape 542"/>
        <p:cNvGrpSpPr/>
        <p:nvPr/>
      </p:nvGrpSpPr>
      <p:grpSpPr>
        <a:xfrm>
          <a:off x="0" y="0"/>
          <a:ext cx="0" cy="0"/>
          <a:chOff x="0" y="0"/>
          <a:chExt cx="0" cy="0"/>
        </a:xfrm>
      </p:grpSpPr>
      <p:sp>
        <p:nvSpPr>
          <p:cNvPr id="543" name="Google Shape;543;p49"/>
          <p:cNvSpPr>
            <a:spLocks noGrp="1"/>
          </p:cNvSpPr>
          <p:nvPr>
            <p:ph type="pic" idx="2"/>
          </p:nvPr>
        </p:nvSpPr>
        <p:spPr>
          <a:xfrm>
            <a:off x="14295719" y="4125297"/>
            <a:ext cx="3548700" cy="4876200"/>
          </a:xfrm>
          <a:prstGeom prst="rect">
            <a:avLst/>
          </a:prstGeom>
          <a:noFill/>
          <a:ln>
            <a:noFill/>
          </a:ln>
        </p:spPr>
      </p:sp>
      <p:sp>
        <p:nvSpPr>
          <p:cNvPr id="544" name="Google Shape;544;p49"/>
          <p:cNvSpPr txBox="1">
            <a:spLocks noGrp="1"/>
          </p:cNvSpPr>
          <p:nvPr>
            <p:ph type="title"/>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545" name="Google Shape;545;p49"/>
          <p:cNvSpPr txBox="1">
            <a:spLocks noGrp="1"/>
          </p:cNvSpPr>
          <p:nvPr>
            <p:ph type="title" idx="3"/>
          </p:nvPr>
        </p:nvSpPr>
        <p:spPr>
          <a:xfrm>
            <a:off x="475257" y="1074538"/>
            <a:ext cx="15841200" cy="1059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cxnSp>
        <p:nvCxnSpPr>
          <p:cNvPr id="546" name="Google Shape;546;p49"/>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47" name="Google Shape;547;p49"/>
          <p:cNvSpPr txBox="1">
            <a:spLocks noGrp="1"/>
          </p:cNvSpPr>
          <p:nvPr>
            <p:ph type="title" idx="4"/>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48" name="Google Shape;548;p49"/>
          <p:cNvSpPr txBox="1">
            <a:spLocks noGrp="1"/>
          </p:cNvSpPr>
          <p:nvPr>
            <p:ph type="title" idx="5"/>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49" name="Google Shape;549;p49"/>
          <p:cNvSpPr txBox="1">
            <a:spLocks noGrp="1"/>
          </p:cNvSpPr>
          <p:nvPr>
            <p:ph type="title" idx="6"/>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50" name="Google Shape;550;p49"/>
          <p:cNvSpPr>
            <a:spLocks noGrp="1"/>
          </p:cNvSpPr>
          <p:nvPr>
            <p:ph type="pic" idx="7"/>
          </p:nvPr>
        </p:nvSpPr>
        <p:spPr>
          <a:xfrm>
            <a:off x="475050" y="4125449"/>
            <a:ext cx="4257900" cy="4850400"/>
          </a:xfrm>
          <a:prstGeom prst="rect">
            <a:avLst/>
          </a:prstGeom>
          <a:noFill/>
          <a:ln>
            <a:noFill/>
          </a:ln>
        </p:spPr>
      </p:sp>
      <p:sp>
        <p:nvSpPr>
          <p:cNvPr id="551" name="Google Shape;551;p49"/>
          <p:cNvSpPr>
            <a:spLocks noGrp="1"/>
          </p:cNvSpPr>
          <p:nvPr>
            <p:ph type="pic" idx="8"/>
          </p:nvPr>
        </p:nvSpPr>
        <p:spPr>
          <a:xfrm>
            <a:off x="5075754" y="4125449"/>
            <a:ext cx="4268100" cy="4850400"/>
          </a:xfrm>
          <a:prstGeom prst="rect">
            <a:avLst/>
          </a:prstGeom>
          <a:noFill/>
          <a:ln>
            <a:noFill/>
          </a:ln>
        </p:spPr>
      </p:sp>
      <p:sp>
        <p:nvSpPr>
          <p:cNvPr id="552" name="Google Shape;552;p49"/>
          <p:cNvSpPr>
            <a:spLocks noGrp="1"/>
          </p:cNvSpPr>
          <p:nvPr>
            <p:ph type="pic" idx="9"/>
          </p:nvPr>
        </p:nvSpPr>
        <p:spPr>
          <a:xfrm>
            <a:off x="9685762" y="4124916"/>
            <a:ext cx="4239300" cy="4876200"/>
          </a:xfrm>
          <a:prstGeom prst="rect">
            <a:avLst/>
          </a:prstGeom>
          <a:noFill/>
          <a:ln>
            <a:noFill/>
          </a:ln>
        </p:spPr>
      </p:sp>
      <p:sp>
        <p:nvSpPr>
          <p:cNvPr id="553" name="Google Shape;553;p49"/>
          <p:cNvSpPr txBox="1">
            <a:spLocks noGrp="1"/>
          </p:cNvSpPr>
          <p:nvPr>
            <p:ph type="subTitle" idx="1"/>
          </p:nvPr>
        </p:nvSpPr>
        <p:spPr>
          <a:xfrm>
            <a:off x="475258" y="9501034"/>
            <a:ext cx="4257900" cy="705900"/>
          </a:xfrm>
          <a:prstGeom prst="rect">
            <a:avLst/>
          </a:prstGeom>
        </p:spPr>
        <p:txBody>
          <a:bodyPr spcFirstLastPara="1" wrap="square" lIns="190075" tIns="190075" rIns="190075" bIns="190075" anchor="b" anchorCtr="0">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54" name="Google Shape;554;p49"/>
          <p:cNvSpPr txBox="1">
            <a:spLocks noGrp="1"/>
          </p:cNvSpPr>
          <p:nvPr>
            <p:ph type="subTitle" idx="13"/>
          </p:nvPr>
        </p:nvSpPr>
        <p:spPr>
          <a:xfrm>
            <a:off x="5061253" y="9501034"/>
            <a:ext cx="4257900" cy="705900"/>
          </a:xfrm>
          <a:prstGeom prst="rect">
            <a:avLst/>
          </a:prstGeom>
        </p:spPr>
        <p:txBody>
          <a:bodyPr spcFirstLastPara="1" wrap="square" lIns="190075" tIns="190075" rIns="190075" bIns="190075" anchor="b" anchorCtr="0">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55" name="Google Shape;555;p49"/>
          <p:cNvSpPr txBox="1">
            <a:spLocks noGrp="1"/>
          </p:cNvSpPr>
          <p:nvPr>
            <p:ph type="subTitle" idx="14"/>
          </p:nvPr>
        </p:nvSpPr>
        <p:spPr>
          <a:xfrm>
            <a:off x="9685762" y="9501034"/>
            <a:ext cx="4257900" cy="705900"/>
          </a:xfrm>
          <a:prstGeom prst="rect">
            <a:avLst/>
          </a:prstGeom>
        </p:spPr>
        <p:txBody>
          <a:bodyPr spcFirstLastPara="1" wrap="square" lIns="190075" tIns="190075" rIns="190075" bIns="190075" anchor="b" anchorCtr="0">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56" name="Google Shape;556;p49"/>
          <p:cNvSpPr txBox="1">
            <a:spLocks noGrp="1"/>
          </p:cNvSpPr>
          <p:nvPr>
            <p:ph type="subTitle" idx="15"/>
          </p:nvPr>
        </p:nvSpPr>
        <p:spPr>
          <a:xfrm>
            <a:off x="14271758" y="9501034"/>
            <a:ext cx="3587400" cy="705900"/>
          </a:xfrm>
          <a:prstGeom prst="rect">
            <a:avLst/>
          </a:prstGeom>
        </p:spPr>
        <p:txBody>
          <a:bodyPr spcFirstLastPara="1" wrap="square" lIns="190075" tIns="190075" rIns="190075" bIns="190075" anchor="b" anchorCtr="0">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a:endParaRPr/>
          </a:p>
        </p:txBody>
      </p:sp>
      <p:sp>
        <p:nvSpPr>
          <p:cNvPr id="557" name="Google Shape;557;p49"/>
          <p:cNvSpPr txBox="1">
            <a:spLocks noGrp="1"/>
          </p:cNvSpPr>
          <p:nvPr>
            <p:ph type="subTitle" idx="16"/>
          </p:nvPr>
        </p:nvSpPr>
        <p:spPr>
          <a:xfrm>
            <a:off x="465954" y="8975980"/>
            <a:ext cx="42579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
        <p:nvSpPr>
          <p:cNvPr id="558" name="Google Shape;558;p49"/>
          <p:cNvSpPr txBox="1">
            <a:spLocks noGrp="1"/>
          </p:cNvSpPr>
          <p:nvPr>
            <p:ph type="subTitle" idx="17"/>
          </p:nvPr>
        </p:nvSpPr>
        <p:spPr>
          <a:xfrm>
            <a:off x="5075806" y="8975980"/>
            <a:ext cx="42681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
        <p:nvSpPr>
          <p:cNvPr id="559" name="Google Shape;559;p49"/>
          <p:cNvSpPr txBox="1">
            <a:spLocks noGrp="1"/>
          </p:cNvSpPr>
          <p:nvPr>
            <p:ph type="subTitle" idx="18"/>
          </p:nvPr>
        </p:nvSpPr>
        <p:spPr>
          <a:xfrm>
            <a:off x="9673782" y="8975980"/>
            <a:ext cx="42681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
        <p:nvSpPr>
          <p:cNvPr id="560" name="Google Shape;560;p49"/>
          <p:cNvSpPr txBox="1">
            <a:spLocks noGrp="1"/>
          </p:cNvSpPr>
          <p:nvPr>
            <p:ph type="subTitle" idx="19"/>
          </p:nvPr>
        </p:nvSpPr>
        <p:spPr>
          <a:xfrm>
            <a:off x="14295719" y="9001396"/>
            <a:ext cx="3548700" cy="6306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usiness Data">
  <p:cSld name="CUSTOM_4">
    <p:spTree>
      <p:nvGrpSpPr>
        <p:cNvPr id="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63" name="Google Shape;563;p50"/>
          <p:cNvCxnSpPr/>
          <p:nvPr/>
        </p:nvCxnSpPr>
        <p:spPr>
          <a:xfrm>
            <a:off x="-260" y="6155921"/>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64" name="Google Shape;564;p50"/>
          <p:cNvCxnSpPr/>
          <p:nvPr/>
        </p:nvCxnSpPr>
        <p:spPr>
          <a:xfrm>
            <a:off x="-260" y="8187029"/>
            <a:ext cx="17850900" cy="0"/>
          </a:xfrm>
          <a:prstGeom prst="straightConnector1">
            <a:avLst/>
          </a:prstGeom>
          <a:noFill/>
          <a:ln w="9525" cap="flat" cmpd="sng">
            <a:solidFill>
              <a:schemeClr val="accent1"/>
            </a:solidFill>
            <a:prstDash val="solid"/>
            <a:round/>
            <a:headEnd type="none" w="med" len="med"/>
            <a:tailEnd type="none" w="med" len="med"/>
          </a:ln>
        </p:spPr>
      </p:cxnSp>
      <p:cxnSp>
        <p:nvCxnSpPr>
          <p:cNvPr id="565" name="Google Shape;565;p50"/>
          <p:cNvCxnSpPr/>
          <p:nvPr/>
        </p:nvCxnSpPr>
        <p:spPr>
          <a:xfrm>
            <a:off x="-260" y="10218138"/>
            <a:ext cx="17850900" cy="0"/>
          </a:xfrm>
          <a:prstGeom prst="straightConnector1">
            <a:avLst/>
          </a:prstGeom>
          <a:noFill/>
          <a:ln w="9525" cap="flat" cmpd="sng">
            <a:solidFill>
              <a:schemeClr val="accent1"/>
            </a:solidFill>
            <a:prstDash val="solid"/>
            <a:round/>
            <a:headEnd type="none" w="med" len="med"/>
            <a:tailEnd type="none" w="med" len="med"/>
          </a:ln>
        </p:spPr>
      </p:cxnSp>
      <p:sp>
        <p:nvSpPr>
          <p:cNvPr id="566" name="Google Shape;566;p50"/>
          <p:cNvSpPr txBox="1">
            <a:spLocks noGrp="1"/>
          </p:cNvSpPr>
          <p:nvPr>
            <p:ph type="title"/>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cxnSp>
        <p:nvCxnSpPr>
          <p:cNvPr id="567" name="Google Shape;567;p50"/>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68" name="Google Shape;568;p50"/>
          <p:cNvSpPr txBox="1">
            <a:spLocks noGrp="1"/>
          </p:cNvSpPr>
          <p:nvPr>
            <p:ph type="title" idx="2"/>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69" name="Google Shape;569;p50"/>
          <p:cNvSpPr txBox="1">
            <a:spLocks noGrp="1"/>
          </p:cNvSpPr>
          <p:nvPr>
            <p:ph type="title" idx="3"/>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70" name="Google Shape;570;p50"/>
          <p:cNvSpPr txBox="1">
            <a:spLocks noGrp="1"/>
          </p:cNvSpPr>
          <p:nvPr>
            <p:ph type="title" idx="4"/>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71" name="Google Shape;571;p50"/>
          <p:cNvSpPr txBox="1">
            <a:spLocks noGrp="1"/>
          </p:cNvSpPr>
          <p:nvPr>
            <p:ph type="title" idx="5"/>
          </p:nvPr>
        </p:nvSpPr>
        <p:spPr>
          <a:xfrm>
            <a:off x="4733604" y="2116746"/>
            <a:ext cx="8801700" cy="20307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2" name="Google Shape;572;p50"/>
          <p:cNvSpPr txBox="1">
            <a:spLocks noGrp="1"/>
          </p:cNvSpPr>
          <p:nvPr>
            <p:ph type="title" idx="6"/>
          </p:nvPr>
        </p:nvSpPr>
        <p:spPr>
          <a:xfrm>
            <a:off x="4733604" y="6155956"/>
            <a:ext cx="8801700" cy="20307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3" name="Google Shape;573;p50"/>
          <p:cNvSpPr txBox="1">
            <a:spLocks noGrp="1"/>
          </p:cNvSpPr>
          <p:nvPr>
            <p:ph type="title" idx="7"/>
          </p:nvPr>
        </p:nvSpPr>
        <p:spPr>
          <a:xfrm>
            <a:off x="4747326" y="8199313"/>
            <a:ext cx="8801700" cy="20244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4" name="Google Shape;574;p50"/>
          <p:cNvSpPr txBox="1">
            <a:spLocks noGrp="1"/>
          </p:cNvSpPr>
          <p:nvPr>
            <p:ph type="title" idx="8"/>
          </p:nvPr>
        </p:nvSpPr>
        <p:spPr>
          <a:xfrm>
            <a:off x="4733604" y="4124812"/>
            <a:ext cx="8801700" cy="20307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5" name="Google Shape;575;p50"/>
          <p:cNvSpPr txBox="1">
            <a:spLocks noGrp="1"/>
          </p:cNvSpPr>
          <p:nvPr>
            <p:ph type="title" idx="9"/>
          </p:nvPr>
        </p:nvSpPr>
        <p:spPr>
          <a:xfrm>
            <a:off x="475258" y="2094033"/>
            <a:ext cx="4257900" cy="20307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6" name="Google Shape;576;p50"/>
          <p:cNvSpPr txBox="1">
            <a:spLocks noGrp="1"/>
          </p:cNvSpPr>
          <p:nvPr>
            <p:ph type="title" idx="13"/>
          </p:nvPr>
        </p:nvSpPr>
        <p:spPr>
          <a:xfrm>
            <a:off x="475258" y="4124812"/>
            <a:ext cx="4257900" cy="20307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7" name="Google Shape;577;p50"/>
          <p:cNvSpPr txBox="1">
            <a:spLocks noGrp="1"/>
          </p:cNvSpPr>
          <p:nvPr>
            <p:ph type="title" idx="14"/>
          </p:nvPr>
        </p:nvSpPr>
        <p:spPr>
          <a:xfrm>
            <a:off x="475258" y="6167442"/>
            <a:ext cx="4257900" cy="20307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
        <p:nvSpPr>
          <p:cNvPr id="578" name="Google Shape;578;p50"/>
          <p:cNvSpPr txBox="1">
            <a:spLocks noGrp="1"/>
          </p:cNvSpPr>
          <p:nvPr>
            <p:ph type="title" idx="15"/>
          </p:nvPr>
        </p:nvSpPr>
        <p:spPr>
          <a:xfrm>
            <a:off x="475258" y="8187359"/>
            <a:ext cx="4257900" cy="2024400"/>
          </a:xfrm>
          <a:prstGeom prst="rect">
            <a:avLst/>
          </a:prstGeom>
        </p:spPr>
        <p:txBody>
          <a:bodyPr spcFirstLastPara="1" wrap="square" lIns="190075" tIns="190075" rIns="190075" bIns="190075" anchor="ctr" anchorCtr="0">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Gallery 2">
  <p:cSld name="CUSTOM_5">
    <p:spTree>
      <p:nvGrpSpPr>
        <p:cNvPr id="1" name="Shape 579"/>
        <p:cNvGrpSpPr/>
        <p:nvPr/>
      </p:nvGrpSpPr>
      <p:grpSpPr>
        <a:xfrm>
          <a:off x="0" y="0"/>
          <a:ext cx="0" cy="0"/>
          <a:chOff x="0" y="0"/>
          <a:chExt cx="0" cy="0"/>
        </a:xfrm>
      </p:grpSpPr>
      <p:sp>
        <p:nvSpPr>
          <p:cNvPr id="580" name="Google Shape;580;p51"/>
          <p:cNvSpPr>
            <a:spLocks noGrp="1"/>
          </p:cNvSpPr>
          <p:nvPr>
            <p:ph type="pic" idx="2"/>
          </p:nvPr>
        </p:nvSpPr>
        <p:spPr>
          <a:xfrm>
            <a:off x="14293484" y="5346717"/>
            <a:ext cx="3548700" cy="4876200"/>
          </a:xfrm>
          <a:prstGeom prst="rect">
            <a:avLst/>
          </a:prstGeom>
          <a:noFill/>
          <a:ln>
            <a:noFill/>
          </a:ln>
        </p:spPr>
      </p:sp>
      <p:sp>
        <p:nvSpPr>
          <p:cNvPr id="581" name="Google Shape;581;p51"/>
          <p:cNvSpPr>
            <a:spLocks noGrp="1"/>
          </p:cNvSpPr>
          <p:nvPr>
            <p:ph type="pic" idx="3"/>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83" name="Google Shape;583;p51"/>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84" name="Google Shape;584;p51"/>
          <p:cNvSpPr txBox="1">
            <a:spLocks noGrp="1"/>
          </p:cNvSpPr>
          <p:nvPr>
            <p:ph type="title" idx="4"/>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85" name="Google Shape;585;p51"/>
          <p:cNvSpPr txBox="1">
            <a:spLocks noGrp="1"/>
          </p:cNvSpPr>
          <p:nvPr>
            <p:ph type="title" idx="5"/>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86" name="Google Shape;586;p51"/>
          <p:cNvSpPr>
            <a:spLocks noGrp="1"/>
          </p:cNvSpPr>
          <p:nvPr>
            <p:ph type="pic" idx="6"/>
          </p:nvPr>
        </p:nvSpPr>
        <p:spPr>
          <a:xfrm>
            <a:off x="475050" y="1701472"/>
            <a:ext cx="4257900" cy="3302400"/>
          </a:xfrm>
          <a:prstGeom prst="rect">
            <a:avLst/>
          </a:prstGeom>
          <a:noFill/>
          <a:ln>
            <a:noFill/>
          </a:ln>
        </p:spPr>
      </p:sp>
      <p:sp>
        <p:nvSpPr>
          <p:cNvPr id="587" name="Google Shape;587;p51"/>
          <p:cNvSpPr>
            <a:spLocks noGrp="1"/>
          </p:cNvSpPr>
          <p:nvPr>
            <p:ph type="pic" idx="7"/>
          </p:nvPr>
        </p:nvSpPr>
        <p:spPr>
          <a:xfrm>
            <a:off x="484405" y="5346700"/>
            <a:ext cx="4239300" cy="4876200"/>
          </a:xfrm>
          <a:prstGeom prst="rect">
            <a:avLst/>
          </a:prstGeom>
          <a:noFill/>
          <a:ln>
            <a:noFill/>
          </a:ln>
        </p:spPr>
      </p:sp>
      <p:sp>
        <p:nvSpPr>
          <p:cNvPr id="588" name="Google Shape;588;p51"/>
          <p:cNvSpPr txBox="1">
            <a:spLocks noGrp="1"/>
          </p:cNvSpPr>
          <p:nvPr>
            <p:ph type="title" idx="8"/>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589" name="Google Shape;589;p51"/>
          <p:cNvSpPr>
            <a:spLocks noGrp="1"/>
          </p:cNvSpPr>
          <p:nvPr>
            <p:ph type="pic" idx="9"/>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06" name="Google Shape;106;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107" name="Google Shape;107;p6"/>
          <p:cNvSpPr txBox="1">
            <a:spLocks noGrp="1"/>
          </p:cNvSpPr>
          <p:nvPr>
            <p:ph type="title"/>
          </p:nvPr>
        </p:nvSpPr>
        <p:spPr>
          <a:xfrm>
            <a:off x="2710589" y="1244445"/>
            <a:ext cx="14616300" cy="2077500"/>
          </a:xfrm>
          <a:prstGeom prst="rect">
            <a:avLst/>
          </a:prstGeom>
        </p:spPr>
        <p:txBody>
          <a:bodyPr spcFirstLastPara="1" wrap="square" lIns="190075" tIns="190075" rIns="190075" bIns="190075" anchor="t" anchorCtr="0">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108" name="Google Shape;108;p6"/>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Problem / Solution">
  <p:cSld name="CUSTOM_6">
    <p:spTree>
      <p:nvGrpSpPr>
        <p:cNvPr id="1" name="Shape 590"/>
        <p:cNvGrpSpPr/>
        <p:nvPr/>
      </p:nvGrpSpPr>
      <p:grpSpPr>
        <a:xfrm>
          <a:off x="0" y="0"/>
          <a:ext cx="0" cy="0"/>
          <a:chOff x="0" y="0"/>
          <a:chExt cx="0" cy="0"/>
        </a:xfrm>
      </p:grpSpPr>
      <p:sp>
        <p:nvSpPr>
          <p:cNvPr id="591" name="Google Shape;591;p52"/>
          <p:cNvSpPr>
            <a:spLocks noGrp="1"/>
          </p:cNvSpPr>
          <p:nvPr>
            <p:ph type="pic" idx="2"/>
          </p:nvPr>
        </p:nvSpPr>
        <p:spPr>
          <a:xfrm>
            <a:off x="475257" y="5321544"/>
            <a:ext cx="8137500" cy="4889700"/>
          </a:xfrm>
          <a:prstGeom prst="rect">
            <a:avLst/>
          </a:prstGeom>
          <a:noFill/>
          <a:ln>
            <a:noFill/>
          </a:ln>
        </p:spPr>
      </p:sp>
      <p:sp>
        <p:nvSpPr>
          <p:cNvPr id="592" name="Google Shape;592;p52"/>
          <p:cNvSpPr>
            <a:spLocks noGrp="1"/>
          </p:cNvSpPr>
          <p:nvPr>
            <p:ph type="pic" idx="3"/>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594" name="Google Shape;594;p52"/>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595" name="Google Shape;595;p52"/>
          <p:cNvSpPr txBox="1">
            <a:spLocks noGrp="1"/>
          </p:cNvSpPr>
          <p:nvPr>
            <p:ph type="title" idx="4"/>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596" name="Google Shape;596;p52"/>
          <p:cNvSpPr txBox="1">
            <a:spLocks noGrp="1"/>
          </p:cNvSpPr>
          <p:nvPr>
            <p:ph type="title" idx="5"/>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597" name="Google Shape;597;p52"/>
          <p:cNvSpPr txBox="1">
            <a:spLocks noGrp="1"/>
          </p:cNvSpPr>
          <p:nvPr>
            <p:ph type="title" idx="6"/>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598" name="Google Shape;598;p52"/>
          <p:cNvSpPr txBox="1">
            <a:spLocks noGrp="1"/>
          </p:cNvSpPr>
          <p:nvPr>
            <p:ph type="title" idx="7"/>
          </p:nvPr>
        </p:nvSpPr>
        <p:spPr>
          <a:xfrm>
            <a:off x="9708475" y="5523520"/>
            <a:ext cx="4233000" cy="6180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599" name="Google Shape;599;p52"/>
          <p:cNvSpPr txBox="1">
            <a:spLocks noGrp="1"/>
          </p:cNvSpPr>
          <p:nvPr>
            <p:ph type="body" idx="1"/>
          </p:nvPr>
        </p:nvSpPr>
        <p:spPr>
          <a:xfrm>
            <a:off x="9685762" y="6300031"/>
            <a:ext cx="6546300" cy="39225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
        <p:nvSpPr>
          <p:cNvPr id="600" name="Google Shape;600;p52"/>
          <p:cNvSpPr txBox="1">
            <a:spLocks noGrp="1"/>
          </p:cNvSpPr>
          <p:nvPr>
            <p:ph type="title" idx="8"/>
          </p:nvPr>
        </p:nvSpPr>
        <p:spPr>
          <a:xfrm>
            <a:off x="487731" y="1701464"/>
            <a:ext cx="4587900" cy="618000"/>
          </a:xfrm>
          <a:prstGeom prst="rect">
            <a:avLst/>
          </a:prstGeom>
        </p:spPr>
        <p:txBody>
          <a:bodyPr spcFirstLastPara="1" wrap="square" lIns="190075" tIns="190075" rIns="190075" bIns="190075" anchor="t" anchorCtr="0">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601" name="Google Shape;601;p52"/>
          <p:cNvSpPr txBox="1">
            <a:spLocks noGrp="1"/>
          </p:cNvSpPr>
          <p:nvPr>
            <p:ph type="body" idx="9"/>
          </p:nvPr>
        </p:nvSpPr>
        <p:spPr>
          <a:xfrm>
            <a:off x="477856" y="2762592"/>
            <a:ext cx="6546300" cy="2148600"/>
          </a:xfrm>
          <a:prstGeom prst="rect">
            <a:avLst/>
          </a:prstGeom>
        </p:spPr>
        <p:txBody>
          <a:bodyPr spcFirstLastPara="1" wrap="square" lIns="190075" tIns="190075" rIns="190075" bIns="190075" anchor="t" anchorCtr="0">
            <a:noAutofit/>
          </a:bodyPr>
          <a:lstStyle>
            <a:lvl1pPr marL="457200" lvl="0" indent="-349250">
              <a:spcBef>
                <a:spcPts val="0"/>
              </a:spcBef>
              <a:spcAft>
                <a:spcPts val="0"/>
              </a:spcAft>
              <a:buClr>
                <a:schemeClr val="dk2"/>
              </a:buClr>
              <a:buSzPts val="1900"/>
              <a:buFont typeface="Lexend Light"/>
              <a:buChar char="●"/>
              <a:defRPr>
                <a:solidFill>
                  <a:schemeClr val="dk2"/>
                </a:solidFill>
              </a:defRPr>
            </a:lvl1pPr>
            <a:lvl2pPr marL="914400" lvl="1" indent="-349250">
              <a:spcBef>
                <a:spcPts val="0"/>
              </a:spcBef>
              <a:spcAft>
                <a:spcPts val="0"/>
              </a:spcAft>
              <a:buClr>
                <a:schemeClr val="dk2"/>
              </a:buClr>
              <a:buSzPts val="1900"/>
              <a:buFont typeface="Lexend Light"/>
              <a:buChar char="○"/>
              <a:defRPr>
                <a:solidFill>
                  <a:schemeClr val="dk2"/>
                </a:solidFill>
              </a:defRPr>
            </a:lvl2pPr>
            <a:lvl3pPr marL="1371600" lvl="2" indent="-349250">
              <a:spcBef>
                <a:spcPts val="0"/>
              </a:spcBef>
              <a:spcAft>
                <a:spcPts val="0"/>
              </a:spcAft>
              <a:buClr>
                <a:schemeClr val="dk2"/>
              </a:buClr>
              <a:buSzPts val="1900"/>
              <a:buFont typeface="Lexend Light"/>
              <a:buChar char="■"/>
              <a:defRPr>
                <a:solidFill>
                  <a:schemeClr val="dk2"/>
                </a:solidFill>
              </a:defRPr>
            </a:lvl3pPr>
            <a:lvl4pPr marL="1828800" lvl="3" indent="-349250">
              <a:spcBef>
                <a:spcPts val="0"/>
              </a:spcBef>
              <a:spcAft>
                <a:spcPts val="0"/>
              </a:spcAft>
              <a:buClr>
                <a:schemeClr val="dk2"/>
              </a:buClr>
              <a:buSzPts val="1900"/>
              <a:buFont typeface="Lexend Light"/>
              <a:buChar char="●"/>
              <a:defRPr>
                <a:solidFill>
                  <a:schemeClr val="dk2"/>
                </a:solidFill>
              </a:defRPr>
            </a:lvl4pPr>
            <a:lvl5pPr marL="2286000" lvl="4" indent="-349250">
              <a:spcBef>
                <a:spcPts val="0"/>
              </a:spcBef>
              <a:spcAft>
                <a:spcPts val="0"/>
              </a:spcAft>
              <a:buClr>
                <a:schemeClr val="dk2"/>
              </a:buClr>
              <a:buSzPts val="1900"/>
              <a:buFont typeface="Lexend Light"/>
              <a:buChar char="○"/>
              <a:defRPr>
                <a:solidFill>
                  <a:schemeClr val="dk2"/>
                </a:solidFill>
              </a:defRPr>
            </a:lvl5pPr>
            <a:lvl6pPr marL="2743200" lvl="5" indent="-349250">
              <a:spcBef>
                <a:spcPts val="0"/>
              </a:spcBef>
              <a:spcAft>
                <a:spcPts val="0"/>
              </a:spcAft>
              <a:buClr>
                <a:schemeClr val="dk2"/>
              </a:buClr>
              <a:buSzPts val="1900"/>
              <a:buFont typeface="Lexend Light"/>
              <a:buChar char="■"/>
              <a:defRPr>
                <a:solidFill>
                  <a:schemeClr val="dk2"/>
                </a:solidFill>
              </a:defRPr>
            </a:lvl6pPr>
            <a:lvl7pPr marL="3200400" lvl="6" indent="-349250">
              <a:spcBef>
                <a:spcPts val="0"/>
              </a:spcBef>
              <a:spcAft>
                <a:spcPts val="0"/>
              </a:spcAft>
              <a:buClr>
                <a:schemeClr val="dk2"/>
              </a:buClr>
              <a:buSzPts val="1900"/>
              <a:buFont typeface="Lexend Light"/>
              <a:buChar char="●"/>
              <a:defRPr>
                <a:solidFill>
                  <a:schemeClr val="dk2"/>
                </a:solidFill>
              </a:defRPr>
            </a:lvl7pPr>
            <a:lvl8pPr marL="3657600" lvl="7" indent="-349250">
              <a:spcBef>
                <a:spcPts val="0"/>
              </a:spcBef>
              <a:spcAft>
                <a:spcPts val="0"/>
              </a:spcAft>
              <a:buClr>
                <a:schemeClr val="dk2"/>
              </a:buClr>
              <a:buSzPts val="1900"/>
              <a:buFont typeface="Lexend Light"/>
              <a:buChar char="○"/>
              <a:defRPr>
                <a:solidFill>
                  <a:schemeClr val="dk2"/>
                </a:solidFill>
              </a:defRPr>
            </a:lvl8pPr>
            <a:lvl9pPr marL="4114800" lvl="8" indent="-349250">
              <a:spcBef>
                <a:spcPts val="0"/>
              </a:spcBef>
              <a:spcAft>
                <a:spcPts val="0"/>
              </a:spcAft>
              <a:buClr>
                <a:schemeClr val="dk2"/>
              </a:buClr>
              <a:buSzPts val="1900"/>
              <a:buFont typeface="Lexend Light"/>
              <a:buChar char="■"/>
              <a:defRPr>
                <a:solidFill>
                  <a:schemeClr val="dk2"/>
                </a:solidFill>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Research / Finding">
  <p:cSld name="CUSTOM_7">
    <p:spTree>
      <p:nvGrpSpPr>
        <p:cNvPr id="1" name="Shape 602"/>
        <p:cNvGrpSpPr/>
        <p:nvPr/>
      </p:nvGrpSpPr>
      <p:grpSpPr>
        <a:xfrm>
          <a:off x="0" y="0"/>
          <a:ext cx="0" cy="0"/>
          <a:chOff x="0" y="0"/>
          <a:chExt cx="0" cy="0"/>
        </a:xfrm>
      </p:grpSpPr>
      <p:sp>
        <p:nvSpPr>
          <p:cNvPr id="603" name="Google Shape;603;p53"/>
          <p:cNvSpPr>
            <a:spLocks noGrp="1"/>
          </p:cNvSpPr>
          <p:nvPr>
            <p:ph type="pic" idx="2"/>
          </p:nvPr>
        </p:nvSpPr>
        <p:spPr>
          <a:xfrm>
            <a:off x="475258" y="4125280"/>
            <a:ext cx="5234100" cy="6086100"/>
          </a:xfrm>
          <a:prstGeom prst="rect">
            <a:avLst/>
          </a:prstGeom>
          <a:noFill/>
          <a:ln>
            <a:noFill/>
          </a:ln>
        </p:spPr>
      </p:sp>
      <p:sp>
        <p:nvSpPr>
          <p:cNvPr id="604" name="Google Shape;604;p53"/>
          <p:cNvSpPr>
            <a:spLocks noGrp="1"/>
          </p:cNvSpPr>
          <p:nvPr>
            <p:ph type="pic" idx="3"/>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w="9525" cap="flat" cmpd="sng">
            <a:solidFill>
              <a:schemeClr val="accent1"/>
            </a:solidFill>
            <a:prstDash val="solid"/>
            <a:round/>
            <a:headEnd type="none" w="med" len="med"/>
            <a:tailEnd type="none" w="med" len="med"/>
          </a:ln>
        </p:spPr>
      </p:cxnSp>
      <p:sp>
        <p:nvSpPr>
          <p:cNvPr id="606" name="Google Shape;606;p53"/>
          <p:cNvSpPr txBox="1">
            <a:spLocks noGrp="1"/>
          </p:cNvSpPr>
          <p:nvPr>
            <p:ph type="title"/>
          </p:nvPr>
        </p:nvSpPr>
        <p:spPr>
          <a:xfrm rot="-5400000">
            <a:off x="17381412" y="922159"/>
            <a:ext cx="2121300" cy="1165800"/>
          </a:xfrm>
          <a:prstGeom prst="rect">
            <a:avLst/>
          </a:prstGeom>
        </p:spPr>
        <p:txBody>
          <a:bodyPr spcFirstLastPara="1" wrap="square" lIns="190075" tIns="190075" rIns="190075" bIns="190075" anchor="ctr" anchorCtr="0">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a:endParaRPr/>
          </a:p>
        </p:txBody>
      </p:sp>
      <p:sp>
        <p:nvSpPr>
          <p:cNvPr id="607" name="Google Shape;607;p53"/>
          <p:cNvSpPr txBox="1">
            <a:spLocks noGrp="1"/>
          </p:cNvSpPr>
          <p:nvPr>
            <p:ph type="title" idx="4"/>
          </p:nvPr>
        </p:nvSpPr>
        <p:spPr>
          <a:xfrm rot="-5400000">
            <a:off x="15420912" y="4763871"/>
            <a:ext cx="6042300" cy="1165800"/>
          </a:xfrm>
          <a:prstGeom prst="rect">
            <a:avLst/>
          </a:prstGeom>
        </p:spPr>
        <p:txBody>
          <a:bodyPr spcFirstLastPara="1" wrap="square" lIns="190075" tIns="190075" rIns="190075" bIns="190075" anchor="ctr" anchorCtr="0">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a:endParaRPr/>
          </a:p>
        </p:txBody>
      </p:sp>
      <p:sp>
        <p:nvSpPr>
          <p:cNvPr id="608" name="Google Shape;608;p53"/>
          <p:cNvSpPr txBox="1">
            <a:spLocks noGrp="1"/>
          </p:cNvSpPr>
          <p:nvPr>
            <p:ph type="title" idx="5"/>
          </p:nvPr>
        </p:nvSpPr>
        <p:spPr>
          <a:xfrm>
            <a:off x="17844609" y="9001396"/>
            <a:ext cx="1179900" cy="1390200"/>
          </a:xfrm>
          <a:prstGeom prst="rect">
            <a:avLst/>
          </a:prstGeom>
        </p:spPr>
        <p:txBody>
          <a:bodyPr spcFirstLastPara="1" wrap="square" lIns="190075" tIns="190075" rIns="190075" bIns="190075" anchor="b" anchorCtr="0">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a:endParaRPr/>
          </a:p>
        </p:txBody>
      </p:sp>
      <p:sp>
        <p:nvSpPr>
          <p:cNvPr id="609" name="Google Shape;609;p53"/>
          <p:cNvSpPr txBox="1">
            <a:spLocks noGrp="1"/>
          </p:cNvSpPr>
          <p:nvPr>
            <p:ph type="title" idx="6"/>
          </p:nvPr>
        </p:nvSpPr>
        <p:spPr>
          <a:xfrm>
            <a:off x="497970" y="1701464"/>
            <a:ext cx="6526500" cy="2121300"/>
          </a:xfrm>
          <a:prstGeom prst="rect">
            <a:avLst/>
          </a:prstGeom>
        </p:spPr>
        <p:txBody>
          <a:bodyPr spcFirstLastPara="1" wrap="square" lIns="190075" tIns="190075" rIns="190075" bIns="190075" anchor="t" anchorCtr="0">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a:endParaRPr/>
          </a:p>
        </p:txBody>
      </p:sp>
      <p:sp>
        <p:nvSpPr>
          <p:cNvPr id="610" name="Google Shape;610;p53"/>
          <p:cNvSpPr txBox="1">
            <a:spLocks noGrp="1"/>
          </p:cNvSpPr>
          <p:nvPr>
            <p:ph type="title" idx="7"/>
          </p:nvPr>
        </p:nvSpPr>
        <p:spPr>
          <a:xfrm>
            <a:off x="475258" y="457071"/>
            <a:ext cx="4257900" cy="618000"/>
          </a:xfrm>
          <a:prstGeom prst="rect">
            <a:avLst/>
          </a:prstGeom>
        </p:spPr>
        <p:txBody>
          <a:bodyPr spcFirstLastPara="1" wrap="square" lIns="190075" tIns="190075" rIns="190075" bIns="190075" anchor="t" anchorCtr="0">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a:endParaRPr/>
          </a:p>
        </p:txBody>
      </p:sp>
      <p:sp>
        <p:nvSpPr>
          <p:cNvPr id="611" name="Google Shape;611;p53"/>
          <p:cNvSpPr>
            <a:spLocks noGrp="1"/>
          </p:cNvSpPr>
          <p:nvPr>
            <p:ph type="pic" idx="8"/>
          </p:nvPr>
        </p:nvSpPr>
        <p:spPr>
          <a:xfrm>
            <a:off x="11976345" y="4125280"/>
            <a:ext cx="5868300" cy="6086100"/>
          </a:xfrm>
          <a:prstGeom prst="rect">
            <a:avLst/>
          </a:prstGeom>
          <a:noFill/>
          <a:ln>
            <a:noFill/>
          </a:ln>
        </p:spPr>
      </p:sp>
      <p:sp>
        <p:nvSpPr>
          <p:cNvPr id="612" name="Google Shape;612;p53"/>
          <p:cNvSpPr txBox="1">
            <a:spLocks noGrp="1"/>
          </p:cNvSpPr>
          <p:nvPr>
            <p:ph type="body" idx="1"/>
          </p:nvPr>
        </p:nvSpPr>
        <p:spPr>
          <a:xfrm>
            <a:off x="9343560" y="457071"/>
            <a:ext cx="6900600" cy="2461200"/>
          </a:xfrm>
          <a:prstGeom prst="rect">
            <a:avLst/>
          </a:prstGeom>
        </p:spPr>
        <p:txBody>
          <a:bodyPr spcFirstLastPara="1" wrap="square" lIns="190075" tIns="190075" rIns="190075" bIns="190075" anchor="t" anchorCtr="0">
            <a:noAutofit/>
          </a:bodyPr>
          <a:lstStyle>
            <a:lvl1pPr marL="457200" lvl="0" indent="-387350">
              <a:spcBef>
                <a:spcPts val="0"/>
              </a:spcBef>
              <a:spcAft>
                <a:spcPts val="0"/>
              </a:spcAft>
              <a:buClr>
                <a:schemeClr val="dk2"/>
              </a:buClr>
              <a:buSzPts val="2500"/>
              <a:buFont typeface="Lexend Light"/>
              <a:buChar char="●"/>
              <a:defRPr sz="2500">
                <a:solidFill>
                  <a:schemeClr val="dk2"/>
                </a:solidFill>
              </a:defRPr>
            </a:lvl1pPr>
            <a:lvl2pPr marL="914400" lvl="1" indent="-387350">
              <a:spcBef>
                <a:spcPts val="0"/>
              </a:spcBef>
              <a:spcAft>
                <a:spcPts val="0"/>
              </a:spcAft>
              <a:buClr>
                <a:schemeClr val="dk2"/>
              </a:buClr>
              <a:buSzPts val="2500"/>
              <a:buFont typeface="Lexend Light"/>
              <a:buChar char="○"/>
              <a:defRPr sz="2500">
                <a:solidFill>
                  <a:schemeClr val="dk2"/>
                </a:solidFill>
              </a:defRPr>
            </a:lvl2pPr>
            <a:lvl3pPr marL="1371600" lvl="2" indent="-387350">
              <a:spcBef>
                <a:spcPts val="0"/>
              </a:spcBef>
              <a:spcAft>
                <a:spcPts val="0"/>
              </a:spcAft>
              <a:buClr>
                <a:schemeClr val="dk2"/>
              </a:buClr>
              <a:buSzPts val="2500"/>
              <a:buFont typeface="Lexend Light"/>
              <a:buChar char="■"/>
              <a:defRPr sz="2500">
                <a:solidFill>
                  <a:schemeClr val="dk2"/>
                </a:solidFill>
              </a:defRPr>
            </a:lvl3pPr>
            <a:lvl4pPr marL="1828800" lvl="3" indent="-387350">
              <a:spcBef>
                <a:spcPts val="0"/>
              </a:spcBef>
              <a:spcAft>
                <a:spcPts val="0"/>
              </a:spcAft>
              <a:buClr>
                <a:schemeClr val="dk2"/>
              </a:buClr>
              <a:buSzPts val="2500"/>
              <a:buFont typeface="Lexend Light"/>
              <a:buChar char="●"/>
              <a:defRPr sz="2500">
                <a:solidFill>
                  <a:schemeClr val="dk2"/>
                </a:solidFill>
              </a:defRPr>
            </a:lvl4pPr>
            <a:lvl5pPr marL="2286000" lvl="4" indent="-387350">
              <a:spcBef>
                <a:spcPts val="0"/>
              </a:spcBef>
              <a:spcAft>
                <a:spcPts val="0"/>
              </a:spcAft>
              <a:buClr>
                <a:schemeClr val="dk2"/>
              </a:buClr>
              <a:buSzPts val="2500"/>
              <a:buFont typeface="Lexend Light"/>
              <a:buChar char="○"/>
              <a:defRPr sz="2500">
                <a:solidFill>
                  <a:schemeClr val="dk2"/>
                </a:solidFill>
              </a:defRPr>
            </a:lvl5pPr>
            <a:lvl6pPr marL="2743200" lvl="5" indent="-387350">
              <a:spcBef>
                <a:spcPts val="0"/>
              </a:spcBef>
              <a:spcAft>
                <a:spcPts val="0"/>
              </a:spcAft>
              <a:buClr>
                <a:schemeClr val="dk2"/>
              </a:buClr>
              <a:buSzPts val="2500"/>
              <a:buFont typeface="Lexend Light"/>
              <a:buChar char="■"/>
              <a:defRPr sz="2500">
                <a:solidFill>
                  <a:schemeClr val="dk2"/>
                </a:solidFill>
              </a:defRPr>
            </a:lvl6pPr>
            <a:lvl7pPr marL="3200400" lvl="6" indent="-387350">
              <a:spcBef>
                <a:spcPts val="0"/>
              </a:spcBef>
              <a:spcAft>
                <a:spcPts val="0"/>
              </a:spcAft>
              <a:buClr>
                <a:schemeClr val="dk2"/>
              </a:buClr>
              <a:buSzPts val="2500"/>
              <a:buFont typeface="Lexend Light"/>
              <a:buChar char="●"/>
              <a:defRPr sz="2500">
                <a:solidFill>
                  <a:schemeClr val="dk2"/>
                </a:solidFill>
              </a:defRPr>
            </a:lvl7pPr>
            <a:lvl8pPr marL="3657600" lvl="7" indent="-387350">
              <a:spcBef>
                <a:spcPts val="0"/>
              </a:spcBef>
              <a:spcAft>
                <a:spcPts val="0"/>
              </a:spcAft>
              <a:buClr>
                <a:schemeClr val="dk2"/>
              </a:buClr>
              <a:buSzPts val="2500"/>
              <a:buFont typeface="Lexend Light"/>
              <a:buChar char="○"/>
              <a:defRPr sz="2500">
                <a:solidFill>
                  <a:schemeClr val="dk2"/>
                </a:solidFill>
              </a:defRPr>
            </a:lvl8pPr>
            <a:lvl9pPr marL="4114800" lvl="8" indent="-387350">
              <a:spcBef>
                <a:spcPts val="0"/>
              </a:spcBef>
              <a:spcAft>
                <a:spcPts val="0"/>
              </a:spcAft>
              <a:buClr>
                <a:schemeClr val="dk2"/>
              </a:buClr>
              <a:buSzPts val="2500"/>
              <a:buFont typeface="Lexend Light"/>
              <a:buChar char="■"/>
              <a:defRPr sz="2500">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12" name="Google Shape;112;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113" name="Google Shape;113;p7"/>
          <p:cNvSpPr txBox="1">
            <a:spLocks noGrp="1"/>
          </p:cNvSpPr>
          <p:nvPr>
            <p:ph type="title"/>
          </p:nvPr>
        </p:nvSpPr>
        <p:spPr>
          <a:xfrm>
            <a:off x="2710589" y="1244445"/>
            <a:ext cx="6885600" cy="3305700"/>
          </a:xfrm>
          <a:prstGeom prst="rect">
            <a:avLst/>
          </a:prstGeom>
        </p:spPr>
        <p:txBody>
          <a:bodyPr spcFirstLastPara="1" wrap="square" lIns="190075" tIns="190075" rIns="190075" bIns="190075" anchor="t" anchorCtr="0">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114" name="Google Shape;114;p7"/>
          <p:cNvSpPr txBox="1">
            <a:spLocks noGrp="1"/>
          </p:cNvSpPr>
          <p:nvPr>
            <p:ph type="body" idx="1"/>
          </p:nvPr>
        </p:nvSpPr>
        <p:spPr>
          <a:xfrm>
            <a:off x="2710589" y="4801843"/>
            <a:ext cx="6885600" cy="4619100"/>
          </a:xfrm>
          <a:prstGeom prst="rect">
            <a:avLst/>
          </a:prstGeom>
        </p:spPr>
        <p:txBody>
          <a:bodyPr spcFirstLastPara="1" wrap="square" lIns="190075" tIns="190075" rIns="190075" bIns="190075" anchor="t" anchorCtr="0">
            <a:normAutofit/>
          </a:bodyPr>
          <a:lstStyle>
            <a:lvl1pPr marL="457200" lvl="0" indent="-400050">
              <a:spcBef>
                <a:spcPts val="0"/>
              </a:spcBef>
              <a:spcAft>
                <a:spcPts val="0"/>
              </a:spcAft>
              <a:buSzPts val="2700"/>
              <a:buChar char="●"/>
              <a:defRPr/>
            </a:lvl1pPr>
            <a:lvl2pPr marL="914400" lvl="1" indent="-374650">
              <a:spcBef>
                <a:spcPts val="0"/>
              </a:spcBef>
              <a:spcAft>
                <a:spcPts val="0"/>
              </a:spcAft>
              <a:buSzPts val="2300"/>
              <a:buChar char="○"/>
              <a:defRPr/>
            </a:lvl2pPr>
            <a:lvl3pPr marL="1371600" lvl="2" indent="-374650">
              <a:spcBef>
                <a:spcPts val="0"/>
              </a:spcBef>
              <a:spcAft>
                <a:spcPts val="0"/>
              </a:spcAft>
              <a:buSzPts val="2300"/>
              <a:buChar char="■"/>
              <a:defRPr/>
            </a:lvl3pPr>
            <a:lvl4pPr marL="1828800" lvl="3" indent="-374650">
              <a:spcBef>
                <a:spcPts val="0"/>
              </a:spcBef>
              <a:spcAft>
                <a:spcPts val="0"/>
              </a:spcAft>
              <a:buSzPts val="2300"/>
              <a:buChar char="●"/>
              <a:defRPr/>
            </a:lvl4pPr>
            <a:lvl5pPr marL="2286000" lvl="4" indent="-374650">
              <a:spcBef>
                <a:spcPts val="0"/>
              </a:spcBef>
              <a:spcAft>
                <a:spcPts val="0"/>
              </a:spcAft>
              <a:buSzPts val="2300"/>
              <a:buChar char="○"/>
              <a:defRPr/>
            </a:lvl5pPr>
            <a:lvl6pPr marL="2743200" lvl="5" indent="-374650">
              <a:spcBef>
                <a:spcPts val="0"/>
              </a:spcBef>
              <a:spcAft>
                <a:spcPts val="0"/>
              </a:spcAft>
              <a:buSzPts val="2300"/>
              <a:buChar char="■"/>
              <a:defRPr/>
            </a:lvl6pPr>
            <a:lvl7pPr marL="3200400" lvl="6" indent="-374650">
              <a:spcBef>
                <a:spcPts val="0"/>
              </a:spcBef>
              <a:spcAft>
                <a:spcPts val="0"/>
              </a:spcAft>
              <a:buSzPts val="2300"/>
              <a:buChar char="●"/>
              <a:defRPr/>
            </a:lvl7pPr>
            <a:lvl8pPr marL="3657600" lvl="7" indent="-374650">
              <a:spcBef>
                <a:spcPts val="0"/>
              </a:spcBef>
              <a:spcAft>
                <a:spcPts val="0"/>
              </a:spcAft>
              <a:buSzPts val="2300"/>
              <a:buChar char="○"/>
              <a:defRPr/>
            </a:lvl8pPr>
            <a:lvl9pPr marL="4114800" lvl="8" indent="-374650">
              <a:spcBef>
                <a:spcPts val="0"/>
              </a:spcBef>
              <a:spcAft>
                <a:spcPts val="0"/>
              </a:spcAft>
              <a:buSzPts val="2300"/>
              <a:buChar char="■"/>
              <a:defRPr/>
            </a:lvl9pPr>
          </a:lstStyle>
          <a:p>
            <a:endParaRPr/>
          </a:p>
        </p:txBody>
      </p:sp>
      <p:sp>
        <p:nvSpPr>
          <p:cNvPr id="115" name="Google Shape;115;p7"/>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20" name="Google Shape;120;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25" name="Google Shape;125;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28" name="Google Shape;128;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grpSp>
      <p:sp>
        <p:nvSpPr>
          <p:cNvPr id="129" name="Google Shape;129;p8"/>
          <p:cNvSpPr txBox="1">
            <a:spLocks noGrp="1"/>
          </p:cNvSpPr>
          <p:nvPr>
            <p:ph type="title"/>
          </p:nvPr>
        </p:nvSpPr>
        <p:spPr>
          <a:xfrm>
            <a:off x="1713089" y="1587534"/>
            <a:ext cx="12178200" cy="7428900"/>
          </a:xfrm>
          <a:prstGeom prst="rect">
            <a:avLst/>
          </a:prstGeom>
        </p:spPr>
        <p:txBody>
          <a:bodyPr spcFirstLastPara="1" wrap="square" lIns="190075" tIns="190075" rIns="190075" bIns="190075" anchor="ctr" anchorCtr="0">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a:endParaRPr/>
          </a:p>
        </p:txBody>
      </p:sp>
      <p:sp>
        <p:nvSpPr>
          <p:cNvPr id="130" name="Google Shape;130;p8"/>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34" name="Google Shape;134;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135" name="Google Shape;135;p9"/>
          <p:cNvSpPr txBox="1">
            <a:spLocks noGrp="1"/>
          </p:cNvSpPr>
          <p:nvPr>
            <p:ph type="title"/>
          </p:nvPr>
        </p:nvSpPr>
        <p:spPr>
          <a:xfrm>
            <a:off x="2710589" y="1244445"/>
            <a:ext cx="7131900" cy="4137600"/>
          </a:xfrm>
          <a:prstGeom prst="rect">
            <a:avLst/>
          </a:prstGeom>
          <a:ln w="9525" cap="flat" cmpd="sng">
            <a:solidFill>
              <a:schemeClr val="lt1"/>
            </a:solidFill>
            <a:prstDash val="solid"/>
            <a:round/>
            <a:headEnd type="none" w="sm" len="sm"/>
            <a:tailEnd type="none" w="sm" len="sm"/>
          </a:ln>
        </p:spPr>
        <p:txBody>
          <a:bodyPr spcFirstLastPara="1" wrap="square" lIns="190075" tIns="190075" rIns="190075" bIns="190075" anchor="t" anchorCtr="0">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136" name="Google Shape;136;p9"/>
          <p:cNvSpPr txBox="1">
            <a:spLocks noGrp="1"/>
          </p:cNvSpPr>
          <p:nvPr>
            <p:ph type="subTitle" idx="1"/>
          </p:nvPr>
        </p:nvSpPr>
        <p:spPr>
          <a:xfrm>
            <a:off x="2710589" y="5703152"/>
            <a:ext cx="7131900" cy="1509300"/>
          </a:xfrm>
          <a:prstGeom prst="rect">
            <a:avLst/>
          </a:prstGeom>
          <a:ln w="9525" cap="flat" cmpd="sng">
            <a:solidFill>
              <a:schemeClr val="lt1"/>
            </a:solidFill>
            <a:prstDash val="solid"/>
            <a:round/>
            <a:headEnd type="none" w="sm" len="sm"/>
            <a:tailEnd type="none" w="sm" len="sm"/>
          </a:ln>
        </p:spPr>
        <p:txBody>
          <a:bodyPr spcFirstLastPara="1" wrap="square" lIns="190075" tIns="190075" rIns="190075" bIns="190075" anchor="t" anchorCtr="0">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a:endParaRPr/>
          </a:p>
        </p:txBody>
      </p:sp>
      <p:sp>
        <p:nvSpPr>
          <p:cNvPr id="137" name="Google Shape;137;p9"/>
          <p:cNvSpPr txBox="1">
            <a:spLocks noGrp="1"/>
          </p:cNvSpPr>
          <p:nvPr>
            <p:ph type="body" idx="2"/>
          </p:nvPr>
        </p:nvSpPr>
        <p:spPr>
          <a:xfrm>
            <a:off x="10194752" y="1374227"/>
            <a:ext cx="7131900" cy="8046900"/>
          </a:xfrm>
          <a:prstGeom prst="rect">
            <a:avLst/>
          </a:prstGeom>
          <a:ln w="9525" cap="flat" cmpd="sng">
            <a:solidFill>
              <a:schemeClr val="lt1"/>
            </a:solidFill>
            <a:prstDash val="solid"/>
            <a:round/>
            <a:headEnd type="none" w="sm" len="sm"/>
            <a:tailEnd type="none" w="sm" len="sm"/>
          </a:ln>
        </p:spPr>
        <p:txBody>
          <a:bodyPr spcFirstLastPara="1" wrap="square" lIns="190075" tIns="190075" rIns="190075" bIns="190075" anchor="t" anchorCtr="0">
            <a:normAutofit/>
          </a:bodyPr>
          <a:lstStyle>
            <a:lvl1pPr marL="457200" lvl="0" indent="-400050">
              <a:spcBef>
                <a:spcPts val="0"/>
              </a:spcBef>
              <a:spcAft>
                <a:spcPts val="0"/>
              </a:spcAft>
              <a:buSzPts val="2700"/>
              <a:buChar char="●"/>
              <a:defRPr/>
            </a:lvl1pPr>
            <a:lvl2pPr marL="914400" lvl="1" indent="-374650">
              <a:spcBef>
                <a:spcPts val="0"/>
              </a:spcBef>
              <a:spcAft>
                <a:spcPts val="0"/>
              </a:spcAft>
              <a:buSzPts val="2300"/>
              <a:buChar char="○"/>
              <a:defRPr/>
            </a:lvl2pPr>
            <a:lvl3pPr marL="1371600" lvl="2" indent="-374650">
              <a:spcBef>
                <a:spcPts val="0"/>
              </a:spcBef>
              <a:spcAft>
                <a:spcPts val="0"/>
              </a:spcAft>
              <a:buSzPts val="2300"/>
              <a:buChar char="■"/>
              <a:defRPr/>
            </a:lvl3pPr>
            <a:lvl4pPr marL="1828800" lvl="3" indent="-374650">
              <a:spcBef>
                <a:spcPts val="0"/>
              </a:spcBef>
              <a:spcAft>
                <a:spcPts val="0"/>
              </a:spcAft>
              <a:buSzPts val="2300"/>
              <a:buChar char="●"/>
              <a:defRPr/>
            </a:lvl4pPr>
            <a:lvl5pPr marL="2286000" lvl="4" indent="-374650">
              <a:spcBef>
                <a:spcPts val="0"/>
              </a:spcBef>
              <a:spcAft>
                <a:spcPts val="0"/>
              </a:spcAft>
              <a:buSzPts val="2300"/>
              <a:buChar char="○"/>
              <a:defRPr/>
            </a:lvl5pPr>
            <a:lvl6pPr marL="2743200" lvl="5" indent="-374650">
              <a:spcBef>
                <a:spcPts val="0"/>
              </a:spcBef>
              <a:spcAft>
                <a:spcPts val="0"/>
              </a:spcAft>
              <a:buSzPts val="2300"/>
              <a:buChar char="■"/>
              <a:defRPr/>
            </a:lvl6pPr>
            <a:lvl7pPr marL="3200400" lvl="6" indent="-374650">
              <a:spcBef>
                <a:spcPts val="0"/>
              </a:spcBef>
              <a:spcAft>
                <a:spcPts val="0"/>
              </a:spcAft>
              <a:buSzPts val="2300"/>
              <a:buChar char="●"/>
              <a:defRPr/>
            </a:lvl7pPr>
            <a:lvl8pPr marL="3657600" lvl="7" indent="-374650">
              <a:spcBef>
                <a:spcPts val="0"/>
              </a:spcBef>
              <a:spcAft>
                <a:spcPts val="0"/>
              </a:spcAft>
              <a:buSzPts val="2300"/>
              <a:buChar char="○"/>
              <a:defRPr/>
            </a:lvl8pPr>
            <a:lvl9pPr marL="4114800" lvl="8" indent="-374650">
              <a:spcBef>
                <a:spcPts val="0"/>
              </a:spcBef>
              <a:spcAft>
                <a:spcPts val="0"/>
              </a:spcAft>
              <a:buSzPts val="2300"/>
              <a:buChar char="■"/>
              <a:defRPr/>
            </a:lvl9pPr>
          </a:lstStyle>
          <a:p>
            <a:endParaRPr/>
          </a:p>
        </p:txBody>
      </p:sp>
      <p:sp>
        <p:nvSpPr>
          <p:cNvPr id="138" name="Google Shape;138;p9"/>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sp>
          <p:nvSpPr>
            <p:cNvPr id="142" name="Google Shape;142;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190075" tIns="190075" rIns="190075" bIns="190075" anchor="ctr" anchorCtr="0">
              <a:noAutofit/>
            </a:bodyPr>
            <a:lstStyle/>
            <a:p>
              <a:pPr marL="0" lvl="0" indent="0" algn="l" rtl="0">
                <a:spcBef>
                  <a:spcPts val="0"/>
                </a:spcBef>
                <a:spcAft>
                  <a:spcPts val="0"/>
                </a:spcAft>
                <a:buNone/>
              </a:pPr>
              <a:endParaRPr/>
            </a:p>
          </p:txBody>
        </p:sp>
      </p:grpSp>
      <p:sp>
        <p:nvSpPr>
          <p:cNvPr id="143" name="Google Shape;143;p10"/>
          <p:cNvSpPr txBox="1">
            <a:spLocks noGrp="1"/>
          </p:cNvSpPr>
          <p:nvPr>
            <p:ph type="body" idx="1"/>
          </p:nvPr>
        </p:nvSpPr>
        <p:spPr>
          <a:xfrm>
            <a:off x="2710590" y="8604980"/>
            <a:ext cx="12147900" cy="1112100"/>
          </a:xfrm>
          <a:prstGeom prst="rect">
            <a:avLst/>
          </a:prstGeom>
        </p:spPr>
        <p:txBody>
          <a:bodyPr spcFirstLastPara="1" wrap="square" lIns="190075" tIns="190075" rIns="190075" bIns="190075" anchor="t" anchorCtr="0">
            <a:normAutofit/>
          </a:bodyPr>
          <a:lstStyle>
            <a:lvl1pPr marL="457200" lvl="0" indent="-228600">
              <a:lnSpc>
                <a:spcPct val="100000"/>
              </a:lnSpc>
              <a:spcBef>
                <a:spcPts val="0"/>
              </a:spcBef>
              <a:spcAft>
                <a:spcPts val="0"/>
              </a:spcAft>
              <a:buSzPts val="2700"/>
              <a:buNone/>
              <a:defRPr/>
            </a:lvl1pPr>
          </a:lstStyle>
          <a:p>
            <a:endParaRPr/>
          </a:p>
        </p:txBody>
      </p:sp>
      <p:sp>
        <p:nvSpPr>
          <p:cNvPr id="144" name="Google Shape;144;p10"/>
          <p:cNvSpPr txBox="1">
            <a:spLocks noGrp="1"/>
          </p:cNvSpPr>
          <p:nvPr>
            <p:ph type="sldNum" idx="12"/>
          </p:nvPr>
        </p:nvSpPr>
        <p:spPr>
          <a:xfrm>
            <a:off x="17569655" y="9848231"/>
            <a:ext cx="1140600" cy="818400"/>
          </a:xfrm>
          <a:prstGeom prst="rect">
            <a:avLst/>
          </a:prstGeom>
        </p:spPr>
        <p:txBody>
          <a:bodyPr spcFirstLastPara="1" wrap="square" lIns="190075" tIns="190075" rIns="190075" bIns="1900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41"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48022" y="925212"/>
            <a:ext cx="17714400" cy="1190700"/>
          </a:xfrm>
          <a:prstGeom prst="rect">
            <a:avLst/>
          </a:prstGeom>
          <a:noFill/>
          <a:ln>
            <a:noFill/>
          </a:ln>
        </p:spPr>
        <p:txBody>
          <a:bodyPr spcFirstLastPara="1" wrap="square" lIns="190075" tIns="190075" rIns="190075" bIns="190075" anchor="t" anchorCtr="0">
            <a:normAutofit/>
          </a:bodyPr>
          <a:lstStyle>
            <a:lvl1pPr lvl="0">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sz="5800" b="1">
                <a:solidFill>
                  <a:schemeClr val="dk2"/>
                </a:solidFill>
                <a:latin typeface="Maven Pro"/>
                <a:ea typeface="Maven Pro"/>
                <a:cs typeface="Maven Pro"/>
                <a:sym typeface="Maven Pro"/>
              </a:defRPr>
            </a:lvl9pPr>
          </a:lstStyle>
          <a:p>
            <a:endParaRPr/>
          </a:p>
        </p:txBody>
      </p:sp>
      <p:sp>
        <p:nvSpPr>
          <p:cNvPr id="11" name="Google Shape;11;p1"/>
          <p:cNvSpPr txBox="1">
            <a:spLocks noGrp="1"/>
          </p:cNvSpPr>
          <p:nvPr>
            <p:ph type="body" idx="1"/>
          </p:nvPr>
        </p:nvSpPr>
        <p:spPr>
          <a:xfrm>
            <a:off x="648022" y="2396010"/>
            <a:ext cx="17714400" cy="7102800"/>
          </a:xfrm>
          <a:prstGeom prst="rect">
            <a:avLst/>
          </a:prstGeom>
          <a:noFill/>
          <a:ln>
            <a:noFill/>
          </a:ln>
        </p:spPr>
        <p:txBody>
          <a:bodyPr spcFirstLastPara="1" wrap="square" lIns="190075" tIns="190075" rIns="190075" bIns="190075" anchor="t" anchorCtr="0">
            <a:normAutofit/>
          </a:bodyPr>
          <a:lstStyle>
            <a:lvl1pPr marL="457200" lvl="0" indent="-40005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marL="914400" lvl="1"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marL="1371600" lvl="2"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marL="1828800" lvl="3"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marL="2286000" lvl="4"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marL="2743200" lvl="5"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marL="3200400" lvl="6"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marL="3657600" lvl="7"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marL="4114800" lvl="8" indent="-37465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a:endParaRPr/>
          </a:p>
        </p:txBody>
      </p:sp>
      <p:sp>
        <p:nvSpPr>
          <p:cNvPr id="12" name="Google Shape;12;p1"/>
          <p:cNvSpPr txBox="1">
            <a:spLocks noGrp="1"/>
          </p:cNvSpPr>
          <p:nvPr>
            <p:ph type="sldNum" idx="12"/>
          </p:nvPr>
        </p:nvSpPr>
        <p:spPr>
          <a:xfrm>
            <a:off x="17569655" y="9848231"/>
            <a:ext cx="1140600" cy="818400"/>
          </a:xfrm>
          <a:prstGeom prst="rect">
            <a:avLst/>
          </a:prstGeom>
          <a:noFill/>
          <a:ln>
            <a:noFill/>
          </a:ln>
        </p:spPr>
        <p:txBody>
          <a:bodyPr spcFirstLastPara="1" wrap="square" lIns="190075" tIns="190075" rIns="190075" bIns="190075" anchor="ctr" anchorCtr="0">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77"/>
        <p:cNvGrpSpPr/>
        <p:nvPr/>
      </p:nvGrpSpPr>
      <p:grpSpPr>
        <a:xfrm>
          <a:off x="0" y="0"/>
          <a:ext cx="0" cy="0"/>
          <a:chOff x="0" y="0"/>
          <a:chExt cx="0" cy="0"/>
        </a:xfrm>
      </p:grpSpPr>
      <p:sp>
        <p:nvSpPr>
          <p:cNvPr id="278" name="Google Shape;278;p13"/>
          <p:cNvSpPr txBox="1">
            <a:spLocks noGrp="1"/>
          </p:cNvSpPr>
          <p:nvPr>
            <p:ph type="title"/>
          </p:nvPr>
        </p:nvSpPr>
        <p:spPr>
          <a:xfrm>
            <a:off x="475257" y="457071"/>
            <a:ext cx="12396600" cy="1721400"/>
          </a:xfrm>
          <a:prstGeom prst="rect">
            <a:avLst/>
          </a:prstGeom>
          <a:noFill/>
          <a:ln>
            <a:noFill/>
          </a:ln>
        </p:spPr>
        <p:txBody>
          <a:bodyPr spcFirstLastPara="1" wrap="square" lIns="190075" tIns="190075" rIns="190075" bIns="190075" anchor="t" anchorCtr="0">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a:endParaRPr/>
          </a:p>
        </p:txBody>
      </p:sp>
      <p:sp>
        <p:nvSpPr>
          <p:cNvPr id="279" name="Google Shape;279;p13"/>
          <p:cNvSpPr txBox="1">
            <a:spLocks noGrp="1"/>
          </p:cNvSpPr>
          <p:nvPr>
            <p:ph type="body" idx="1"/>
          </p:nvPr>
        </p:nvSpPr>
        <p:spPr>
          <a:xfrm>
            <a:off x="9685762" y="2918310"/>
            <a:ext cx="8849100" cy="4298700"/>
          </a:xfrm>
          <a:prstGeom prst="rect">
            <a:avLst/>
          </a:prstGeom>
          <a:noFill/>
          <a:ln>
            <a:noFill/>
          </a:ln>
        </p:spPr>
        <p:txBody>
          <a:bodyPr spcFirstLastPara="1" wrap="square" lIns="190075" tIns="190075" rIns="190075" bIns="190075" anchor="t" anchorCtr="0">
            <a:noAutofit/>
          </a:bodyPr>
          <a:lstStyle>
            <a:lvl1pPr marL="457200" lvl="0"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marL="914400" lvl="1"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marL="1371600" lvl="2"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marL="1828800" lvl="3"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marL="2286000" lvl="4"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marL="2743200" lvl="5"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marL="3200400" lvl="6"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marL="3657600" lvl="7"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marL="4114800" lvl="8" indent="-34925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a:endParaRPr/>
          </a:p>
        </p:txBody>
      </p:sp>
      <p:sp>
        <p:nvSpPr>
          <p:cNvPr id="280" name="Google Shape;280;p13"/>
          <p:cNvSpPr txBox="1">
            <a:spLocks noGrp="1"/>
          </p:cNvSpPr>
          <p:nvPr>
            <p:ph type="sldNum" idx="12"/>
          </p:nvPr>
        </p:nvSpPr>
        <p:spPr>
          <a:xfrm>
            <a:off x="17789482" y="9874998"/>
            <a:ext cx="1140600" cy="818400"/>
          </a:xfrm>
          <a:prstGeom prst="rect">
            <a:avLst/>
          </a:prstGeom>
          <a:noFill/>
          <a:ln>
            <a:noFill/>
          </a:ln>
        </p:spPr>
        <p:txBody>
          <a:bodyPr spcFirstLastPara="1" wrap="square" lIns="190075" tIns="190075" rIns="190075" bIns="190075" anchor="t" anchorCtr="0">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16"/>
        <p:cNvGrpSpPr/>
        <p:nvPr/>
      </p:nvGrpSpPr>
      <p:grpSpPr>
        <a:xfrm>
          <a:off x="0" y="0"/>
          <a:ext cx="0" cy="0"/>
          <a:chOff x="0" y="0"/>
          <a:chExt cx="0" cy="0"/>
        </a:xfrm>
      </p:grpSpPr>
      <p:sp>
        <p:nvSpPr>
          <p:cNvPr id="617" name="Google Shape;617;p54"/>
          <p:cNvSpPr txBox="1">
            <a:spLocks noGrp="1"/>
          </p:cNvSpPr>
          <p:nvPr>
            <p:ph type="title"/>
          </p:nvPr>
        </p:nvSpPr>
        <p:spPr>
          <a:xfrm>
            <a:off x="0" y="2254075"/>
            <a:ext cx="9871200" cy="4919100"/>
          </a:xfrm>
          <a:prstGeom prst="rect">
            <a:avLst/>
          </a:prstGeom>
          <a:noFill/>
          <a:ln w="9525" cap="flat" cmpd="sng">
            <a:solidFill>
              <a:srgbClr val="C27BA0"/>
            </a:solidFill>
            <a:prstDash val="dot"/>
            <a:round/>
            <a:headEnd type="none" w="sm" len="sm"/>
            <a:tailEnd type="none" w="sm" len="sm"/>
          </a:ln>
        </p:spPr>
        <p:txBody>
          <a:bodyPr spcFirstLastPara="1" wrap="square" lIns="190075" tIns="190075" rIns="190075" bIns="190075" anchor="t" anchorCtr="0">
            <a:noAutofit/>
          </a:bodyPr>
          <a:lstStyle/>
          <a:p>
            <a:pPr marL="0" lvl="0" indent="0" algn="ctr" rtl="0">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marL="0" lvl="0" indent="0" algn="ctr" rtl="0">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marL="0" lvl="0" indent="0" algn="ctr" rtl="0">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a:spLocks noGrp="1"/>
          </p:cNvSpPr>
          <p:nvPr>
            <p:ph type="subTitle" idx="1"/>
          </p:nvPr>
        </p:nvSpPr>
        <p:spPr>
          <a:xfrm>
            <a:off x="10776525" y="7277950"/>
            <a:ext cx="8192100" cy="3202200"/>
          </a:xfrm>
          <a:prstGeom prst="rect">
            <a:avLst/>
          </a:prstGeom>
        </p:spPr>
        <p:txBody>
          <a:bodyPr spcFirstLastPara="1" wrap="square" lIns="190075" tIns="190075" rIns="190075" bIns="190075" anchor="b" anchorCtr="0">
            <a:noAutofit/>
          </a:bodyPr>
          <a:lstStyle/>
          <a:p>
            <a:pPr marL="0" lvl="0" indent="0" algn="l" rtl="0">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marL="0" lvl="0" indent="0" algn="l" rtl="0">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fadeDir="5400012" sy="-100000" algn="bl" rotWithShape="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16"/>
        <p:cNvGrpSpPr/>
        <p:nvPr/>
      </p:nvGrpSpPr>
      <p:grpSpPr>
        <a:xfrm>
          <a:off x="0" y="0"/>
          <a:ext cx="0" cy="0"/>
          <a:chOff x="0" y="0"/>
          <a:chExt cx="0" cy="0"/>
        </a:xfrm>
      </p:grpSpPr>
      <p:sp>
        <p:nvSpPr>
          <p:cNvPr id="817" name="Google Shape;817;p63"/>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10</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10</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7.1. API Endpoints</a:t>
            </a:r>
            <a:endParaRPr sz="2000" b="1" i="0" u="none" strike="noStrike" cap="non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10</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Roboto"/>
                <a:ea typeface="Roboto"/>
                <a:cs typeface="Roboto"/>
                <a:sym typeface="Roboto"/>
              </a:rPr>
              <a:t>  </a:t>
            </a:r>
            <a:r>
              <a:rPr lang="en-US" sz="4100" b="1">
                <a:solidFill>
                  <a:srgbClr val="4C1130"/>
                </a:solidFill>
                <a:latin typeface="Comic Sans MS"/>
                <a:ea typeface="Comic Sans MS"/>
                <a:cs typeface="Comic Sans MS"/>
                <a:sym typeface="Comic Sans MS"/>
              </a:rPr>
              <a:t>Event Management Portal</a:t>
            </a:r>
            <a:endParaRPr sz="4100" b="1">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3500">
              <a:solidFill>
                <a:schemeClr val="dk1"/>
              </a:solidFill>
              <a:latin typeface="Roboto"/>
              <a:ea typeface="Roboto"/>
              <a:cs typeface="Roboto"/>
              <a:sym typeface="Roboto"/>
            </a:endParaRPr>
          </a:p>
        </p:txBody>
      </p:sp>
      <p:sp>
        <p:nvSpPr>
          <p:cNvPr id="837" name="Google Shape;837;p63"/>
          <p:cNvSpPr txBox="1"/>
          <p:nvPr/>
        </p:nvSpPr>
        <p:spPr>
          <a:xfrm>
            <a:off x="1641225" y="2299675"/>
            <a:ext cx="15704100" cy="672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US" sz="3800" b="1">
                <a:solidFill>
                  <a:schemeClr val="dk1"/>
                </a:solidFill>
                <a:latin typeface="Comic Sans MS"/>
                <a:ea typeface="Comic Sans MS"/>
                <a:cs typeface="Comic Sans MS"/>
                <a:sym typeface="Comic Sans MS"/>
              </a:rPr>
              <a:t>Authentication and User Management</a:t>
            </a:r>
            <a:endParaRPr sz="3800" b="1">
              <a:solidFill>
                <a:schemeClr val="dk1"/>
              </a:solidFill>
              <a:latin typeface="Comic Sans MS"/>
              <a:ea typeface="Comic Sans MS"/>
              <a:cs typeface="Comic Sans MS"/>
              <a:sym typeface="Comic Sans MS"/>
            </a:endParaRPr>
          </a:p>
          <a:p>
            <a:pPr marL="457200" lvl="0" indent="-457200" algn="l" rtl="0">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marL="457200" lvl="0" indent="-457200" algn="l" rtl="0">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marL="0" lvl="0" indent="0" algn="l" rtl="0">
              <a:lnSpc>
                <a:spcPct val="100000"/>
              </a:lnSpc>
              <a:spcBef>
                <a:spcPts val="1200"/>
              </a:spcBef>
              <a:spcAft>
                <a:spcPts val="0"/>
              </a:spcAft>
              <a:buNone/>
            </a:pPr>
            <a:r>
              <a:rPr lang="en-US" sz="3600" b="1">
                <a:solidFill>
                  <a:schemeClr val="dk1"/>
                </a:solidFill>
                <a:latin typeface="Comic Sans MS"/>
                <a:ea typeface="Comic Sans MS"/>
                <a:cs typeface="Comic Sans MS"/>
                <a:sym typeface="Comic Sans MS"/>
              </a:rPr>
              <a:t>Event Management (Organizer)</a:t>
            </a:r>
            <a:endParaRPr sz="3600" b="1">
              <a:solidFill>
                <a:schemeClr val="dk1"/>
              </a:solidFill>
              <a:latin typeface="Comic Sans MS"/>
              <a:ea typeface="Comic Sans MS"/>
              <a:cs typeface="Comic Sans MS"/>
              <a:sym typeface="Comic Sans MS"/>
            </a:endParaRPr>
          </a:p>
          <a:p>
            <a:pPr marL="457200" lvl="0" indent="-444500" algn="l" rtl="0">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marL="457200" lvl="0" indent="-444500" algn="l" rtl="0">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marL="457200" lvl="0" indent="-444500" algn="l" rtl="0">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marL="457200" lvl="0" indent="-444500" algn="l" rtl="0">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/eventDetails/get-events/{id}</a:t>
            </a:r>
            <a:r>
              <a:rPr lang="en-US" sz="3400">
                <a:solidFill>
                  <a:schemeClr val="dk1"/>
                </a:solidFill>
                <a:latin typeface="Comic Sans MS"/>
                <a:ea typeface="Comic Sans MS"/>
                <a:cs typeface="Comic Sans MS"/>
                <a:sym typeface="Comic Sans MS"/>
              </a:rPr>
              <a:t> → Get a list of attendees for a                         specific event.</a:t>
            </a:r>
            <a:endParaRPr sz="3400">
              <a:solidFill>
                <a:schemeClr val="dk1"/>
              </a:solidFill>
              <a:latin typeface="Comic Sans MS"/>
              <a:ea typeface="Comic Sans MS"/>
              <a:cs typeface="Comic Sans MS"/>
              <a:sym typeface="Comic Sans MS"/>
            </a:endParaRPr>
          </a:p>
          <a:p>
            <a:pPr marL="0" lvl="0" indent="0" algn="l" rtl="0">
              <a:lnSpc>
                <a:spcPct val="115000"/>
              </a:lnSpc>
              <a:spcBef>
                <a:spcPts val="1200"/>
              </a:spcBef>
              <a:spcAft>
                <a:spcPts val="1200"/>
              </a:spcAft>
              <a:buNone/>
            </a:pPr>
            <a:endParaRPr sz="3600" b="1">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41"/>
        <p:cNvGrpSpPr/>
        <p:nvPr/>
      </p:nvGrpSpPr>
      <p:grpSpPr>
        <a:xfrm>
          <a:off x="0" y="0"/>
          <a:ext cx="0" cy="0"/>
          <a:chOff x="0" y="0"/>
          <a:chExt cx="0" cy="0"/>
        </a:xfrm>
      </p:grpSpPr>
      <p:sp>
        <p:nvSpPr>
          <p:cNvPr id="842" name="Google Shape;842;p64"/>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11</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11</a:t>
            </a:fld>
            <a:endParaRPr sz="1870">
              <a:solidFill>
                <a:schemeClr val="lt1"/>
              </a:solidFill>
              <a:latin typeface="Calibri"/>
              <a:ea typeface="Calibri"/>
              <a:cs typeface="Calibri"/>
              <a:sym typeface="Calibri"/>
            </a:endParaRPr>
          </a:p>
        </p:txBody>
      </p:sp>
      <p:sp>
        <p:nvSpPr>
          <p:cNvPr id="851" name="Google Shape;851;p64"/>
          <p:cNvSpPr/>
          <p:nvPr/>
        </p:nvSpPr>
        <p:spPr>
          <a:xfrm>
            <a:off x="-26275" y="774850"/>
            <a:ext cx="7045825"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7.2. API Endpoints</a:t>
            </a:r>
            <a:endParaRPr sz="2000" b="1" i="0" u="none" strike="noStrike" cap="non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858" name="Google Shape;858;p64"/>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11</a:t>
            </a:fld>
            <a:endParaRPr sz="1870">
              <a:solidFill>
                <a:schemeClr val="lt1"/>
              </a:solidFill>
              <a:latin typeface="Calibri"/>
              <a:ea typeface="Calibri"/>
              <a:cs typeface="Calibri"/>
              <a:sym typeface="Calibri"/>
            </a:endParaRPr>
          </a:p>
        </p:txBody>
      </p:sp>
      <p:sp>
        <p:nvSpPr>
          <p:cNvPr id="859" name="Google Shape;859;p64"/>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60" name="Google Shape;860;p64"/>
          <p:cNvSpPr txBox="1"/>
          <p:nvPr/>
        </p:nvSpPr>
        <p:spPr>
          <a:xfrm>
            <a:off x="6901475" y="787425"/>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Roboto"/>
                <a:ea typeface="Roboto"/>
                <a:cs typeface="Roboto"/>
                <a:sym typeface="Roboto"/>
              </a:rPr>
              <a:t>  </a:t>
            </a:r>
            <a:r>
              <a:rPr lang="en-US" sz="4100" b="1">
                <a:solidFill>
                  <a:srgbClr val="4C1130"/>
                </a:solidFill>
                <a:latin typeface="Comic Sans MS"/>
                <a:ea typeface="Comic Sans MS"/>
                <a:cs typeface="Comic Sans MS"/>
                <a:sym typeface="Comic Sans MS"/>
              </a:rPr>
              <a:t>Event Management Portal</a:t>
            </a:r>
            <a:endParaRPr sz="4100" b="1">
              <a:solidFill>
                <a:srgbClr val="4C1130"/>
              </a:solidFill>
              <a:latin typeface="Comic Sans MS"/>
              <a:ea typeface="Comic Sans MS"/>
              <a:cs typeface="Comic Sans MS"/>
              <a:sym typeface="Comic Sans MS"/>
            </a:endParaRPr>
          </a:p>
        </p:txBody>
      </p:sp>
      <p:sp>
        <p:nvSpPr>
          <p:cNvPr id="861" name="Google Shape;861;p64"/>
          <p:cNvSpPr/>
          <p:nvPr/>
        </p:nvSpPr>
        <p:spPr>
          <a:xfrm>
            <a:off x="852725" y="1839950"/>
            <a:ext cx="17302500" cy="75474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3500">
              <a:solidFill>
                <a:schemeClr val="dk1"/>
              </a:solidFill>
              <a:latin typeface="Roboto"/>
              <a:ea typeface="Roboto"/>
              <a:cs typeface="Roboto"/>
              <a:sym typeface="Roboto"/>
            </a:endParaRPr>
          </a:p>
        </p:txBody>
      </p:sp>
      <p:sp>
        <p:nvSpPr>
          <p:cNvPr id="862" name="Google Shape;862;p64"/>
          <p:cNvSpPr txBox="1"/>
          <p:nvPr/>
        </p:nvSpPr>
        <p:spPr>
          <a:xfrm>
            <a:off x="1651925" y="2192713"/>
            <a:ext cx="15704100" cy="67209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US" sz="3200" b="1">
                <a:solidFill>
                  <a:schemeClr val="dk1"/>
                </a:solidFill>
                <a:latin typeface="Comic Sans MS"/>
                <a:ea typeface="Comic Sans MS"/>
                <a:cs typeface="Comic Sans MS"/>
                <a:sym typeface="Comic Sans MS"/>
              </a:rPr>
              <a:t>Event Management (Attendee)</a:t>
            </a:r>
            <a:endParaRPr sz="3200" b="1">
              <a:solidFill>
                <a:schemeClr val="dk1"/>
              </a:solidFill>
              <a:latin typeface="Comic Sans MS"/>
              <a:ea typeface="Comic Sans MS"/>
              <a:cs typeface="Comic Sans MS"/>
              <a:sym typeface="Comic Sans MS"/>
            </a:endParaRPr>
          </a:p>
          <a:p>
            <a:pPr marL="457200" lvl="0" indent="-431800" algn="l" rtl="0">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marL="457200" lvl="0" indent="-431800" algn="l" rtl="0">
              <a:lnSpc>
                <a:spcPct val="115000"/>
              </a:lnSpc>
              <a:spcBef>
                <a:spcPts val="0"/>
              </a:spcBef>
              <a:spcAft>
                <a:spcPts val="0"/>
              </a:spcAft>
              <a:buClr>
                <a:srgbClr val="DDEAF6"/>
              </a:buClr>
              <a:buSzPts val="3200"/>
              <a:buFont typeface="Comic Sans MS"/>
              <a:buChar char="●"/>
            </a:pPr>
            <a:endParaRPr sz="3200">
              <a:solidFill>
                <a:schemeClr val="dk1"/>
              </a:solidFill>
              <a:latin typeface="Comic Sans MS"/>
              <a:ea typeface="Comic Sans MS"/>
              <a:cs typeface="Comic Sans MS"/>
              <a:sym typeface="Comic Sans MS"/>
            </a:endParaRPr>
          </a:p>
          <a:p>
            <a:pPr marL="0" lvl="0" indent="0" algn="l" rtl="0">
              <a:lnSpc>
                <a:spcPct val="115000"/>
              </a:lnSpc>
              <a:spcBef>
                <a:spcPts val="1400"/>
              </a:spcBef>
              <a:spcAft>
                <a:spcPts val="0"/>
              </a:spcAft>
              <a:buNone/>
            </a:pPr>
            <a:r>
              <a:rPr lang="en-US" sz="3200" b="1">
                <a:solidFill>
                  <a:schemeClr val="dk1"/>
                </a:solidFill>
                <a:latin typeface="Comic Sans MS"/>
                <a:ea typeface="Comic Sans MS"/>
                <a:cs typeface="Comic Sans MS"/>
                <a:sym typeface="Comic Sans MS"/>
              </a:rPr>
              <a:t>Booking Management (Attendee)</a:t>
            </a:r>
            <a:endParaRPr sz="3200" b="1">
              <a:solidFill>
                <a:schemeClr val="dk1"/>
              </a:solidFill>
              <a:latin typeface="Comic Sans MS"/>
              <a:ea typeface="Comic Sans MS"/>
              <a:cs typeface="Comic Sans MS"/>
              <a:sym typeface="Comic Sans MS"/>
            </a:endParaRPr>
          </a:p>
          <a:p>
            <a:pPr marL="457200" lvl="0" indent="-431800" algn="l" rtl="0">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marL="457200" lvl="0" indent="-431800" algn="l" rtl="0">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marL="457200" lvl="0" indent="-431800" algn="l" rtl="0">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marL="457200" lvl="0" indent="-431800" algn="l" rtl="0">
              <a:lnSpc>
                <a:spcPct val="115000"/>
              </a:lnSpc>
              <a:spcBef>
                <a:spcPts val="0"/>
              </a:spcBef>
              <a:spcAft>
                <a:spcPts val="0"/>
              </a:spcAft>
              <a:buClr>
                <a:srgbClr val="DDEAF6"/>
              </a:buClr>
              <a:buSzPts val="3200"/>
              <a:buFont typeface="Comic Sans MS"/>
              <a:buChar char="●"/>
            </a:pPr>
            <a:endParaRPr sz="3200">
              <a:solidFill>
                <a:schemeClr val="dk1"/>
              </a:solidFill>
              <a:latin typeface="Comic Sans MS"/>
              <a:ea typeface="Comic Sans MS"/>
              <a:cs typeface="Comic Sans MS"/>
              <a:sym typeface="Comic Sans MS"/>
            </a:endParaRPr>
          </a:p>
          <a:p>
            <a:pPr marL="0" lvl="0" indent="0" algn="l" rtl="0">
              <a:lnSpc>
                <a:spcPct val="115000"/>
              </a:lnSpc>
              <a:spcBef>
                <a:spcPts val="1400"/>
              </a:spcBef>
              <a:spcAft>
                <a:spcPts val="0"/>
              </a:spcAft>
              <a:buClr>
                <a:schemeClr val="dk1"/>
              </a:buClr>
              <a:buSzPts val="1100"/>
              <a:buFont typeface="Arial"/>
              <a:buNone/>
            </a:pPr>
            <a:r>
              <a:rPr lang="en-US" sz="3200" b="1">
                <a:solidFill>
                  <a:schemeClr val="dk1"/>
                </a:solidFill>
                <a:latin typeface="Comic Sans MS"/>
                <a:ea typeface="Comic Sans MS"/>
                <a:cs typeface="Comic Sans MS"/>
                <a:sym typeface="Comic Sans MS"/>
              </a:rPr>
              <a:t>Payment Management</a:t>
            </a:r>
            <a:endParaRPr sz="3200" b="1">
              <a:solidFill>
                <a:schemeClr val="dk1"/>
              </a:solidFill>
              <a:latin typeface="Comic Sans MS"/>
              <a:ea typeface="Comic Sans MS"/>
              <a:cs typeface="Comic Sans MS"/>
              <a:sym typeface="Comic Sans MS"/>
            </a:endParaRPr>
          </a:p>
          <a:p>
            <a:pPr marL="457200" lvl="0" indent="-431800" algn="l" rtl="0">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marL="457200" lvl="0" indent="-431800" algn="l" rtl="0">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marL="457200" lvl="0" indent="0" algn="l" rtl="0">
              <a:lnSpc>
                <a:spcPct val="115000"/>
              </a:lnSpc>
              <a:spcBef>
                <a:spcPts val="1200"/>
              </a:spcBef>
              <a:spcAft>
                <a:spcPts val="0"/>
              </a:spcAft>
              <a:buNone/>
            </a:pPr>
            <a:endParaRPr sz="3100">
              <a:solidFill>
                <a:schemeClr val="dk1"/>
              </a:solidFill>
              <a:latin typeface="Comic Sans MS"/>
              <a:ea typeface="Comic Sans MS"/>
              <a:cs typeface="Comic Sans MS"/>
              <a:sym typeface="Comic Sans MS"/>
            </a:endParaRPr>
          </a:p>
          <a:p>
            <a:pPr marL="0" lvl="0" indent="0" algn="l" rtl="0">
              <a:lnSpc>
                <a:spcPct val="115000"/>
              </a:lnSpc>
              <a:spcBef>
                <a:spcPts val="1200"/>
              </a:spcBef>
              <a:spcAft>
                <a:spcPts val="1200"/>
              </a:spcAft>
              <a:buNone/>
            </a:pPr>
            <a:endParaRPr sz="3600" b="1">
              <a:solidFill>
                <a:schemeClr val="dk1"/>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66"/>
        <p:cNvGrpSpPr/>
        <p:nvPr/>
      </p:nvGrpSpPr>
      <p:grpSpPr>
        <a:xfrm>
          <a:off x="0" y="0"/>
          <a:ext cx="0" cy="0"/>
          <a:chOff x="0" y="0"/>
          <a:chExt cx="0" cy="0"/>
        </a:xfrm>
      </p:grpSpPr>
      <p:sp>
        <p:nvSpPr>
          <p:cNvPr id="867" name="Google Shape;867;p65"/>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12</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12</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8.1. Demo Flow</a:t>
            </a:r>
            <a:endParaRPr sz="2000" b="1" i="0" u="none" strike="noStrike" cap="non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12</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7200">
              <a:solidFill>
                <a:schemeClr val="dk1"/>
              </a:solidFill>
              <a:latin typeface="Comic Sans MS"/>
              <a:ea typeface="Comic Sans MS"/>
              <a:cs typeface="Comic Sans MS"/>
              <a:sym typeface="Comic Sans MS"/>
            </a:endParaRPr>
          </a:p>
        </p:txBody>
      </p:sp>
      <p:pic>
        <p:nvPicPr>
          <p:cNvPr id="886" name="Google Shape;886;p65" title="admin your event.jpg"/>
          <p:cNvPicPr preferRelativeResize="0"/>
          <p:nvPr/>
        </p:nvPicPr>
        <p:blipFill>
          <a:blip r:embed="rId3">
            <a:alphaModFix/>
          </a:blip>
          <a:stretch>
            <a:fillRect/>
          </a:stretch>
        </p:blipFill>
        <p:spPr>
          <a:xfrm>
            <a:off x="234354" y="1074550"/>
            <a:ext cx="18484548" cy="8432675"/>
          </a:xfrm>
          <a:prstGeom prst="rect">
            <a:avLst/>
          </a:prstGeom>
          <a:noFill/>
          <a:ln>
            <a:noFill/>
          </a:ln>
        </p:spPr>
      </p:pic>
      <p:sp>
        <p:nvSpPr>
          <p:cNvPr id="887" name="Google Shape;887;p65"/>
          <p:cNvSpPr txBox="1"/>
          <p:nvPr/>
        </p:nvSpPr>
        <p:spPr>
          <a:xfrm>
            <a:off x="6143500" y="194900"/>
            <a:ext cx="122874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4C1130"/>
                </a:solidFill>
                <a:latin typeface="Comic Sans MS"/>
                <a:ea typeface="Comic Sans MS"/>
                <a:cs typeface="Comic Sans MS"/>
                <a:sym typeface="Comic Sans MS"/>
              </a:rPr>
              <a:t>Events Managed by the Logged in Organizer (Organizer Dashboard) </a:t>
            </a:r>
            <a:endParaRPr sz="2800" b="1">
              <a:solidFill>
                <a:srgbClr val="4C1130"/>
              </a:solidFill>
              <a:latin typeface="Comic Sans MS"/>
              <a:ea typeface="Comic Sans MS"/>
              <a:cs typeface="Comic Sans MS"/>
              <a:sym typeface="Comic Sans M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91"/>
        <p:cNvGrpSpPr/>
        <p:nvPr/>
      </p:nvGrpSpPr>
      <p:grpSpPr>
        <a:xfrm>
          <a:off x="0" y="0"/>
          <a:ext cx="0" cy="0"/>
          <a:chOff x="0" y="0"/>
          <a:chExt cx="0" cy="0"/>
        </a:xfrm>
      </p:grpSpPr>
      <p:sp>
        <p:nvSpPr>
          <p:cNvPr id="892" name="Google Shape;892;p66"/>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13</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13</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8.2. Demo Flow</a:t>
            </a:r>
            <a:endParaRPr sz="2000" b="1" i="0" u="none" strike="noStrike" cap="non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13</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4C1130"/>
                </a:solidFill>
                <a:latin typeface="Comic Sans MS"/>
                <a:ea typeface="Comic Sans MS"/>
                <a:cs typeface="Comic Sans MS"/>
                <a:sym typeface="Comic Sans MS"/>
              </a:rPr>
              <a:t>Enrolled People for a particular Event (Organizer Dashboard)</a:t>
            </a:r>
            <a:endParaRPr sz="2800" b="1">
              <a:solidFill>
                <a:srgbClr val="4C1130"/>
              </a:solidFill>
              <a:latin typeface="Comic Sans MS"/>
              <a:ea typeface="Comic Sans MS"/>
              <a:cs typeface="Comic Sans MS"/>
              <a:sym typeface="Comic Sans MS"/>
            </a:endParaRPr>
          </a:p>
        </p:txBody>
      </p:sp>
      <p:pic>
        <p:nvPicPr>
          <p:cNvPr id="912" name="Google Shape;912;p66" title="Screenshot 2025-03-31 011852.jpg"/>
          <p:cNvPicPr preferRelativeResize="0"/>
          <p:nvPr/>
        </p:nvPicPr>
        <p:blipFill rotWithShape="1">
          <a:blip r:embed="rId3">
            <a:alphaModFix/>
          </a:blip>
          <a:srcRect t="29" b="29"/>
          <a:stretch/>
        </p:blipFill>
        <p:spPr>
          <a:xfrm>
            <a:off x="302363" y="1081525"/>
            <a:ext cx="18405574" cy="8353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16"/>
        <p:cNvGrpSpPr/>
        <p:nvPr/>
      </p:nvGrpSpPr>
      <p:grpSpPr>
        <a:xfrm>
          <a:off x="0" y="0"/>
          <a:ext cx="0" cy="0"/>
          <a:chOff x="0" y="0"/>
          <a:chExt cx="0" cy="0"/>
        </a:xfrm>
      </p:grpSpPr>
      <p:sp>
        <p:nvSpPr>
          <p:cNvPr id="917" name="Google Shape;917;p67"/>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14</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14</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8.3. Demo Flow</a:t>
            </a:r>
            <a:endParaRPr sz="2000" b="1" i="0" u="none" strike="noStrike" cap="non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14</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4C1130"/>
                </a:solidFill>
                <a:latin typeface="Comic Sans MS"/>
                <a:ea typeface="Comic Sans MS"/>
                <a:cs typeface="Comic Sans MS"/>
                <a:sym typeface="Comic Sans MS"/>
              </a:rPr>
              <a:t> Displaying Events Hosted by All Organizers (Attendee Dashboard)</a:t>
            </a:r>
            <a:endParaRPr sz="2800" b="1">
              <a:solidFill>
                <a:srgbClr val="4C1130"/>
              </a:solidFill>
              <a:latin typeface="Comic Sans MS"/>
              <a:ea typeface="Comic Sans MS"/>
              <a:cs typeface="Comic Sans MS"/>
              <a:sym typeface="Comic Sans MS"/>
            </a:endParaRPr>
          </a:p>
        </p:txBody>
      </p:sp>
      <p:pic>
        <p:nvPicPr>
          <p:cNvPr id="937" name="Google Shape;937;p67"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41"/>
        <p:cNvGrpSpPr/>
        <p:nvPr/>
      </p:nvGrpSpPr>
      <p:grpSpPr>
        <a:xfrm>
          <a:off x="0" y="0"/>
          <a:ext cx="0" cy="0"/>
          <a:chOff x="0" y="0"/>
          <a:chExt cx="0" cy="0"/>
        </a:xfrm>
      </p:grpSpPr>
      <p:sp>
        <p:nvSpPr>
          <p:cNvPr id="942" name="Google Shape;942;p68"/>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15</a:t>
            </a:fld>
            <a:endParaRPr sz="1900"/>
          </a:p>
        </p:txBody>
      </p:sp>
      <p:grpSp>
        <p:nvGrpSpPr>
          <p:cNvPr id="943" name="Google Shape;943;p68"/>
          <p:cNvGrpSpPr/>
          <p:nvPr/>
        </p:nvGrpSpPr>
        <p:grpSpPr>
          <a:xfrm>
            <a:off x="13" y="9568476"/>
            <a:ext cx="19007909" cy="1112345"/>
            <a:chOff x="13" y="9568476"/>
            <a:chExt cx="19007909" cy="1112345"/>
          </a:xfrm>
        </p:grpSpPr>
        <p:grpSp>
          <p:nvGrpSpPr>
            <p:cNvPr id="944" name="Google Shape;944;p68"/>
            <p:cNvGrpSpPr/>
            <p:nvPr/>
          </p:nvGrpSpPr>
          <p:grpSpPr>
            <a:xfrm>
              <a:off x="13" y="9568476"/>
              <a:ext cx="19007909" cy="1112258"/>
              <a:chOff x="-324645" y="2222500"/>
              <a:chExt cx="22260112" cy="1302563"/>
            </a:xfrm>
          </p:grpSpPr>
          <p:sp>
            <p:nvSpPr>
              <p:cNvPr id="945" name="Google Shape;945;p68"/>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6" name="Google Shape;946;p68"/>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47" name="Google Shape;947;p68"/>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48" name="Google Shape;948;p68"/>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49" name="Google Shape;949;p68"/>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50" name="Google Shape;950;p68"/>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15</a:t>
            </a:fld>
            <a:endParaRPr sz="1870">
              <a:solidFill>
                <a:schemeClr val="lt1"/>
              </a:solidFill>
              <a:latin typeface="Calibri"/>
              <a:ea typeface="Calibri"/>
              <a:cs typeface="Calibri"/>
              <a:sym typeface="Calibri"/>
            </a:endParaRPr>
          </a:p>
        </p:txBody>
      </p:sp>
      <p:sp>
        <p:nvSpPr>
          <p:cNvPr id="951" name="Google Shape;951;p68"/>
          <p:cNvSpPr/>
          <p:nvPr/>
        </p:nvSpPr>
        <p:spPr>
          <a:xfrm>
            <a:off x="25" y="93525"/>
            <a:ext cx="5786612"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8.4. Demo Flow</a:t>
            </a:r>
            <a:endParaRPr sz="2000" b="1" i="0" u="none" strike="noStrike" cap="none">
              <a:solidFill>
                <a:schemeClr val="lt1"/>
              </a:solidFill>
              <a:latin typeface="Comic Sans MS"/>
              <a:ea typeface="Comic Sans MS"/>
              <a:cs typeface="Comic Sans MS"/>
              <a:sym typeface="Comic Sans MS"/>
            </a:endParaRPr>
          </a:p>
        </p:txBody>
      </p:sp>
      <p:grpSp>
        <p:nvGrpSpPr>
          <p:cNvPr id="952" name="Google Shape;952;p68"/>
          <p:cNvGrpSpPr/>
          <p:nvPr/>
        </p:nvGrpSpPr>
        <p:grpSpPr>
          <a:xfrm>
            <a:off x="13" y="9568476"/>
            <a:ext cx="19007909" cy="1112338"/>
            <a:chOff x="13" y="9568476"/>
            <a:chExt cx="19007909" cy="1112338"/>
          </a:xfrm>
        </p:grpSpPr>
        <p:grpSp>
          <p:nvGrpSpPr>
            <p:cNvPr id="953" name="Google Shape;953;p68"/>
            <p:cNvGrpSpPr/>
            <p:nvPr/>
          </p:nvGrpSpPr>
          <p:grpSpPr>
            <a:xfrm>
              <a:off x="13" y="9568476"/>
              <a:ext cx="19007909" cy="1112258"/>
              <a:chOff x="-324645" y="2222500"/>
              <a:chExt cx="22260112" cy="1302563"/>
            </a:xfrm>
          </p:grpSpPr>
          <p:sp>
            <p:nvSpPr>
              <p:cNvPr id="954" name="Google Shape;954;p68"/>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5" name="Google Shape;955;p68"/>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56" name="Google Shape;956;p68"/>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957" name="Google Shape;957;p68"/>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958" name="Google Shape;958;p68"/>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59" name="Google Shape;959;p68"/>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15</a:t>
            </a:fld>
            <a:endParaRPr sz="1870">
              <a:solidFill>
                <a:schemeClr val="lt1"/>
              </a:solidFill>
              <a:latin typeface="Calibri"/>
              <a:ea typeface="Calibri"/>
              <a:cs typeface="Calibri"/>
              <a:sym typeface="Calibri"/>
            </a:endParaRPr>
          </a:p>
        </p:txBody>
      </p:sp>
      <p:sp>
        <p:nvSpPr>
          <p:cNvPr id="960" name="Google Shape;960;p68"/>
          <p:cNvSpPr txBox="1"/>
          <p:nvPr/>
        </p:nvSpPr>
        <p:spPr>
          <a:xfrm>
            <a:off x="1238250" y="3414700"/>
            <a:ext cx="8763000" cy="21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7200">
              <a:solidFill>
                <a:schemeClr val="dk1"/>
              </a:solidFill>
              <a:latin typeface="Comic Sans MS"/>
              <a:ea typeface="Comic Sans MS"/>
              <a:cs typeface="Comic Sans MS"/>
              <a:sym typeface="Comic Sans MS"/>
            </a:endParaRPr>
          </a:p>
        </p:txBody>
      </p:sp>
      <p:sp>
        <p:nvSpPr>
          <p:cNvPr id="961" name="Google Shape;961;p68"/>
          <p:cNvSpPr txBox="1"/>
          <p:nvPr/>
        </p:nvSpPr>
        <p:spPr>
          <a:xfrm>
            <a:off x="6143500" y="194900"/>
            <a:ext cx="11868000" cy="8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a:solidFill>
                  <a:srgbClr val="4C1130"/>
                </a:solidFill>
                <a:latin typeface="Comic Sans MS"/>
                <a:ea typeface="Comic Sans MS"/>
                <a:cs typeface="Comic Sans MS"/>
                <a:sym typeface="Comic Sans MS"/>
              </a:rPr>
              <a:t> Attendee's Booking Overview (Attendee Dashboard)</a:t>
            </a:r>
            <a:endParaRPr sz="2800" b="1">
              <a:solidFill>
                <a:srgbClr val="4C1130"/>
              </a:solidFill>
              <a:latin typeface="Comic Sans MS"/>
              <a:ea typeface="Comic Sans MS"/>
              <a:cs typeface="Comic Sans MS"/>
              <a:sym typeface="Comic Sans MS"/>
            </a:endParaRPr>
          </a:p>
        </p:txBody>
      </p:sp>
      <p:pic>
        <p:nvPicPr>
          <p:cNvPr id="962" name="Google Shape;962;p68" title="myBookings attendee.jpg"/>
          <p:cNvPicPr preferRelativeResize="0"/>
          <p:nvPr/>
        </p:nvPicPr>
        <p:blipFill>
          <a:blip r:embed="rId3">
            <a:alphaModFix/>
          </a:blip>
          <a:stretch>
            <a:fillRect/>
          </a:stretch>
        </p:blipFill>
        <p:spPr>
          <a:xfrm>
            <a:off x="330575" y="1077950"/>
            <a:ext cx="18405549" cy="833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66"/>
        <p:cNvGrpSpPr/>
        <p:nvPr/>
      </p:nvGrpSpPr>
      <p:grpSpPr>
        <a:xfrm>
          <a:off x="0" y="0"/>
          <a:ext cx="0" cy="0"/>
          <a:chOff x="0" y="0"/>
          <a:chExt cx="0" cy="0"/>
        </a:xfrm>
      </p:grpSpPr>
      <p:sp>
        <p:nvSpPr>
          <p:cNvPr id="967" name="Google Shape;967;p69"/>
          <p:cNvSpPr txBox="1"/>
          <p:nvPr/>
        </p:nvSpPr>
        <p:spPr>
          <a:xfrm>
            <a:off x="4128650" y="4584850"/>
            <a:ext cx="10429800" cy="1523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8700" b="1">
                <a:solidFill>
                  <a:srgbClr val="4C1130"/>
                </a:solidFill>
                <a:latin typeface="Comfortaa"/>
                <a:ea typeface="Comfortaa"/>
                <a:cs typeface="Comfortaa"/>
                <a:sym typeface="Comfortaa"/>
              </a:rPr>
              <a:t>Thank You</a:t>
            </a:r>
            <a:endParaRPr sz="8700" b="1">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23"/>
        <p:cNvGrpSpPr/>
        <p:nvPr/>
      </p:nvGrpSpPr>
      <p:grpSpPr>
        <a:xfrm>
          <a:off x="0" y="0"/>
          <a:ext cx="0" cy="0"/>
          <a:chOff x="0" y="0"/>
          <a:chExt cx="0" cy="0"/>
        </a:xfrm>
      </p:grpSpPr>
      <p:sp>
        <p:nvSpPr>
          <p:cNvPr id="624" name="Google Shape;624;p55"/>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2</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2</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457200" marR="0" lvl="1" indent="0" algn="ctr" rtl="0">
                <a:spcBef>
                  <a:spcPts val="0"/>
                </a:spcBef>
                <a:spcAft>
                  <a:spcPts val="0"/>
                </a:spcAft>
                <a:buNone/>
              </a:pPr>
              <a:r>
                <a:rPr lang="en-US" sz="5400" b="1" i="0" u="none" strike="noStrike" cap="none">
                  <a:solidFill>
                    <a:schemeClr val="lt1"/>
                  </a:solidFill>
                  <a:latin typeface="Comic Sans MS"/>
                  <a:ea typeface="Comic Sans MS"/>
                  <a:cs typeface="Comic Sans MS"/>
                  <a:sym typeface="Comic Sans MS"/>
                </a:rPr>
                <a:t>Content</a:t>
              </a:r>
              <a:endParaRPr sz="2000" b="1" i="0" u="none" strike="noStrike" cap="non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avLst/>
              <a:gdLst/>
              <a:ahLst/>
              <a:cxnLst/>
              <a:rect l="l" t="t" r="r" b="b"/>
              <a:pathLst>
                <a:path w="439420" h="439420" extrusionOk="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spcFirstLastPara="1" wrap="square" lIns="91425" tIns="45700" rIns="91425" bIns="45700" anchor="t" anchorCtr="0">
            <a:spAutoFit/>
          </a:bodyPr>
          <a:lstStyle/>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marL="571500" marR="0" lvl="0" indent="-609600" algn="l" rtl="0">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40"/>
        <p:cNvGrpSpPr/>
        <p:nvPr/>
      </p:nvGrpSpPr>
      <p:grpSpPr>
        <a:xfrm>
          <a:off x="0" y="0"/>
          <a:ext cx="0" cy="0"/>
          <a:chOff x="0" y="0"/>
          <a:chExt cx="0" cy="0"/>
        </a:xfrm>
      </p:grpSpPr>
      <p:sp>
        <p:nvSpPr>
          <p:cNvPr id="641" name="Google Shape;641;p56"/>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3</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3</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457200" marR="0" lvl="1" indent="0" algn="ctr" rtl="0">
              <a:spcBef>
                <a:spcPts val="0"/>
              </a:spcBef>
              <a:spcAft>
                <a:spcPts val="0"/>
              </a:spcAft>
              <a:buNone/>
            </a:pPr>
            <a:r>
              <a:rPr lang="en-US" sz="5400" b="1">
                <a:solidFill>
                  <a:schemeClr val="lt1"/>
                </a:solidFill>
                <a:latin typeface="Comic Sans MS"/>
                <a:ea typeface="Comic Sans MS"/>
                <a:cs typeface="Comic Sans MS"/>
                <a:sym typeface="Comic Sans MS"/>
              </a:rPr>
              <a:t>1</a:t>
            </a:r>
            <a:r>
              <a:rPr lang="en-US" sz="5400" b="1" i="0" u="none" strike="noStrike" cap="none">
                <a:solidFill>
                  <a:schemeClr val="lt1"/>
                </a:solidFill>
                <a:latin typeface="Comic Sans MS"/>
                <a:ea typeface="Comic Sans MS"/>
                <a:cs typeface="Comic Sans MS"/>
                <a:sym typeface="Comic Sans MS"/>
              </a:rPr>
              <a:t>. </a:t>
            </a:r>
            <a:r>
              <a:rPr lang="en-US" sz="5400" b="1">
                <a:solidFill>
                  <a:schemeClr val="lt1"/>
                </a:solidFill>
                <a:latin typeface="Comic Sans MS"/>
                <a:ea typeface="Comic Sans MS"/>
                <a:cs typeface="Comic Sans MS"/>
                <a:sym typeface="Comic Sans MS"/>
              </a:rPr>
              <a:t>Overview</a:t>
            </a:r>
            <a:endParaRPr sz="2000" b="1" i="0" u="none" strike="noStrike" cap="non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3</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Roboto"/>
                <a:ea typeface="Roboto"/>
                <a:cs typeface="Roboto"/>
                <a:sym typeface="Roboto"/>
              </a:rPr>
              <a:t>  </a:t>
            </a:r>
            <a:r>
              <a:rPr lang="en-US" sz="4100" b="1">
                <a:solidFill>
                  <a:srgbClr val="4C1130"/>
                </a:solidFill>
                <a:latin typeface="Comic Sans MS"/>
                <a:ea typeface="Comic Sans MS"/>
                <a:cs typeface="Comic Sans MS"/>
                <a:sym typeface="Comic Sans MS"/>
              </a:rPr>
              <a:t>Event Management Portal</a:t>
            </a:r>
            <a:endParaRPr sz="4100" b="1">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66"/>
        <p:cNvGrpSpPr/>
        <p:nvPr/>
      </p:nvGrpSpPr>
      <p:grpSpPr>
        <a:xfrm>
          <a:off x="0" y="0"/>
          <a:ext cx="0" cy="0"/>
          <a:chOff x="0" y="0"/>
          <a:chExt cx="0" cy="0"/>
        </a:xfrm>
      </p:grpSpPr>
      <p:sp>
        <p:nvSpPr>
          <p:cNvPr id="667" name="Google Shape;667;p57"/>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4</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4</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2. Objectives</a:t>
            </a:r>
            <a:endParaRPr sz="2000" b="1" i="0" u="none" strike="noStrike" cap="non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4</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Roboto"/>
                <a:ea typeface="Roboto"/>
                <a:cs typeface="Roboto"/>
                <a:sym typeface="Roboto"/>
              </a:rPr>
              <a:t>  </a:t>
            </a:r>
            <a:r>
              <a:rPr lang="en-US" sz="4100" b="1">
                <a:solidFill>
                  <a:srgbClr val="4C1130"/>
                </a:solidFill>
                <a:latin typeface="Comic Sans MS"/>
                <a:ea typeface="Comic Sans MS"/>
                <a:cs typeface="Comic Sans MS"/>
                <a:sym typeface="Comic Sans MS"/>
              </a:rPr>
              <a:t>Event Management Portal</a:t>
            </a:r>
            <a:endParaRPr sz="4100" b="1">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spcFirstLastPara="1" wrap="square" lIns="91425" tIns="91425" rIns="91425" bIns="91425" anchor="ctr" anchorCtr="0">
            <a:noAutofit/>
          </a:bodyPr>
          <a:lstStyle/>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in real-time when cancellations occur.</a:t>
            </a:r>
            <a:endParaRPr sz="3400">
              <a:solidFill>
                <a:schemeClr val="dk1"/>
              </a:solidFill>
              <a:latin typeface="Comic Sans MS"/>
              <a:ea typeface="Comic Sans MS"/>
              <a:cs typeface="Comic Sans MS"/>
              <a:sym typeface="Comic Sans MS"/>
            </a:endParaRPr>
          </a:p>
          <a:p>
            <a:pPr marL="0" lvl="0" indent="0" algn="l" rtl="0">
              <a:lnSpc>
                <a:spcPct val="150000"/>
              </a:lnSpc>
              <a:spcBef>
                <a:spcPts val="0"/>
              </a:spcBef>
              <a:spcAft>
                <a:spcPts val="0"/>
              </a:spcAft>
              <a:buNone/>
            </a:pP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92"/>
        <p:cNvGrpSpPr/>
        <p:nvPr/>
      </p:nvGrpSpPr>
      <p:grpSpPr>
        <a:xfrm>
          <a:off x="0" y="0"/>
          <a:ext cx="0" cy="0"/>
          <a:chOff x="0" y="0"/>
          <a:chExt cx="0" cy="0"/>
        </a:xfrm>
      </p:grpSpPr>
      <p:sp>
        <p:nvSpPr>
          <p:cNvPr id="693" name="Google Shape;693;p58"/>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5</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5</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3. Features</a:t>
            </a:r>
            <a:endParaRPr sz="2000" b="1" i="0" u="none" strike="noStrike" cap="non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5</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Roboto"/>
                <a:ea typeface="Roboto"/>
                <a:cs typeface="Roboto"/>
                <a:sym typeface="Roboto"/>
              </a:rPr>
              <a:t>  </a:t>
            </a:r>
            <a:r>
              <a:rPr lang="en-US" sz="4100" b="1">
                <a:solidFill>
                  <a:srgbClr val="4C1130"/>
                </a:solidFill>
                <a:latin typeface="Comic Sans MS"/>
                <a:ea typeface="Comic Sans MS"/>
                <a:cs typeface="Comic Sans MS"/>
                <a:sym typeface="Comic Sans MS"/>
              </a:rPr>
              <a:t>Event Management Portal</a:t>
            </a:r>
            <a:endParaRPr sz="4100" b="1">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spcFirstLastPara="1" wrap="square" lIns="91425" tIns="91425" rIns="91425" bIns="91425" anchor="ctr" anchorCtr="0">
            <a:noAutofit/>
          </a:bodyPr>
          <a:lstStyle/>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marL="457200" lvl="0" indent="-444500" algn="l" rtl="0">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Real-time 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18"/>
        <p:cNvGrpSpPr/>
        <p:nvPr/>
      </p:nvGrpSpPr>
      <p:grpSpPr>
        <a:xfrm>
          <a:off x="0" y="0"/>
          <a:ext cx="0" cy="0"/>
          <a:chOff x="0" y="0"/>
          <a:chExt cx="0" cy="0"/>
        </a:xfrm>
      </p:grpSpPr>
      <p:sp>
        <p:nvSpPr>
          <p:cNvPr id="719" name="Google Shape;719;p59"/>
          <p:cNvSpPr/>
          <p:nvPr/>
        </p:nvSpPr>
        <p:spPr>
          <a:xfrm>
            <a:off x="-26275" y="774850"/>
            <a:ext cx="7795585"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457200" marR="0" lvl="1" indent="0" algn="l" rtl="0">
              <a:spcBef>
                <a:spcPts val="0"/>
              </a:spcBef>
              <a:spcAft>
                <a:spcPts val="0"/>
              </a:spcAft>
              <a:buNone/>
            </a:pPr>
            <a:r>
              <a:rPr lang="en-US" sz="4800" b="1">
                <a:solidFill>
                  <a:schemeClr val="lt1"/>
                </a:solidFill>
                <a:latin typeface="Comic Sans MS"/>
                <a:ea typeface="Comic Sans MS"/>
                <a:cs typeface="Comic Sans MS"/>
                <a:sym typeface="Comic Sans MS"/>
              </a:rPr>
              <a:t>4</a:t>
            </a:r>
            <a:r>
              <a:rPr lang="en-US" sz="4800" b="1" i="0" u="none" strike="noStrike" cap="none">
                <a:solidFill>
                  <a:schemeClr val="lt1"/>
                </a:solidFill>
                <a:latin typeface="Comic Sans MS"/>
                <a:ea typeface="Comic Sans MS"/>
                <a:cs typeface="Comic Sans MS"/>
                <a:sym typeface="Comic Sans MS"/>
              </a:rPr>
              <a:t>. </a:t>
            </a:r>
            <a:r>
              <a:rPr lang="en-US" sz="4800" b="1">
                <a:solidFill>
                  <a:schemeClr val="lt1"/>
                </a:solidFill>
                <a:latin typeface="Comic Sans MS"/>
                <a:ea typeface="Comic Sans MS"/>
                <a:cs typeface="Comic Sans MS"/>
                <a:sym typeface="Comic Sans MS"/>
              </a:rPr>
              <a:t>Tools &amp; Technologies</a:t>
            </a:r>
            <a:endParaRPr b="1" i="0" u="none" strike="noStrike" cap="non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200000"/>
              </a:lnSpc>
              <a:spcBef>
                <a:spcPts val="0"/>
              </a:spcBef>
              <a:spcAft>
                <a:spcPts val="0"/>
              </a:spcAft>
              <a:buNone/>
            </a:pPr>
            <a:r>
              <a:rPr lang="en-US" sz="3100" b="1">
                <a:solidFill>
                  <a:schemeClr val="dk1"/>
                </a:solidFill>
                <a:latin typeface="Comic Sans MS"/>
                <a:ea typeface="Comic Sans MS"/>
                <a:cs typeface="Comic Sans MS"/>
                <a:sym typeface="Comic Sans MS"/>
              </a:rPr>
              <a:t>Technology Stack –</a:t>
            </a:r>
            <a:endParaRPr sz="3100">
              <a:solidFill>
                <a:schemeClr val="dk1"/>
              </a:solidFill>
              <a:latin typeface="Comic Sans MS"/>
              <a:ea typeface="Comic Sans MS"/>
              <a:cs typeface="Comic Sans MS"/>
              <a:sym typeface="Comic Sans MS"/>
            </a:endParaRPr>
          </a:p>
          <a:p>
            <a:pPr marL="457200" lvl="0" indent="-425450" algn="l" rtl="0">
              <a:lnSpc>
                <a:spcPct val="200000"/>
              </a:lnSpc>
              <a:spcBef>
                <a:spcPts val="0"/>
              </a:spcBef>
              <a:spcAft>
                <a:spcPts val="0"/>
              </a:spcAft>
              <a:buClr>
                <a:schemeClr val="dk1"/>
              </a:buClr>
              <a:buSzPts val="3100"/>
              <a:buFont typeface="Roboto"/>
              <a:buChar char="●"/>
            </a:pPr>
            <a:r>
              <a:rPr lang="en-US" sz="3100" b="1">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marL="457200" lvl="0" indent="-425450" algn="l" rtl="0">
              <a:lnSpc>
                <a:spcPct val="200000"/>
              </a:lnSpc>
              <a:spcBef>
                <a:spcPts val="0"/>
              </a:spcBef>
              <a:spcAft>
                <a:spcPts val="0"/>
              </a:spcAft>
              <a:buClr>
                <a:schemeClr val="dk1"/>
              </a:buClr>
              <a:buSzPts val="3100"/>
              <a:buFont typeface="Roboto"/>
              <a:buChar char="●"/>
            </a:pPr>
            <a:r>
              <a:rPr lang="en-US" sz="3100" b="1">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marL="457200" lvl="0" indent="-425450" algn="l" rtl="0">
              <a:lnSpc>
                <a:spcPct val="200000"/>
              </a:lnSpc>
              <a:spcBef>
                <a:spcPts val="0"/>
              </a:spcBef>
              <a:spcAft>
                <a:spcPts val="0"/>
              </a:spcAft>
              <a:buClr>
                <a:schemeClr val="dk1"/>
              </a:buClr>
              <a:buSzPts val="3100"/>
              <a:buFont typeface="Roboto"/>
              <a:buChar char="●"/>
            </a:pPr>
            <a:r>
              <a:rPr lang="en-US" sz="3100" b="1">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marL="457200" lvl="0" indent="-425450" algn="l" rtl="0">
              <a:lnSpc>
                <a:spcPct val="200000"/>
              </a:lnSpc>
              <a:spcBef>
                <a:spcPts val="0"/>
              </a:spcBef>
              <a:spcAft>
                <a:spcPts val="0"/>
              </a:spcAft>
              <a:buClr>
                <a:schemeClr val="dk1"/>
              </a:buClr>
              <a:buSzPts val="3100"/>
              <a:buFont typeface="Roboto"/>
              <a:buChar char="●"/>
            </a:pPr>
            <a:r>
              <a:rPr lang="en-US" sz="3100" b="1">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marL="0" lvl="0" indent="0" algn="l" rtl="0">
              <a:lnSpc>
                <a:spcPct val="115000"/>
              </a:lnSpc>
              <a:spcBef>
                <a:spcPts val="0"/>
              </a:spcBef>
              <a:spcAft>
                <a:spcPts val="0"/>
              </a:spcAft>
              <a:buNone/>
            </a:pP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6</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6</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6</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42"/>
        <p:cNvGrpSpPr/>
        <p:nvPr/>
      </p:nvGrpSpPr>
      <p:grpSpPr>
        <a:xfrm>
          <a:off x="0" y="0"/>
          <a:ext cx="0" cy="0"/>
          <a:chOff x="0" y="0"/>
          <a:chExt cx="0" cy="0"/>
        </a:xfrm>
      </p:grpSpPr>
      <p:sp>
        <p:nvSpPr>
          <p:cNvPr id="743" name="Google Shape;743;p60"/>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7</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7</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5.1. System Architecture</a:t>
            </a:r>
            <a:endParaRPr sz="2000" b="1" i="0" u="none" strike="noStrike" cap="non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7</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4100" b="1">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algn="bl" rotWithShape="0">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Comic Sans MS"/>
                <a:ea typeface="Comic Sans MS"/>
                <a:cs typeface="Comic Sans MS"/>
                <a:sym typeface="Comic Sans MS"/>
              </a:rPr>
              <a:t>     Sequence Diagram</a:t>
            </a:r>
            <a:endParaRPr sz="4100" b="1">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67"/>
        <p:cNvGrpSpPr/>
        <p:nvPr/>
      </p:nvGrpSpPr>
      <p:grpSpPr>
        <a:xfrm>
          <a:off x="0" y="0"/>
          <a:ext cx="0" cy="0"/>
          <a:chOff x="0" y="0"/>
          <a:chExt cx="0" cy="0"/>
        </a:xfrm>
      </p:grpSpPr>
      <p:sp>
        <p:nvSpPr>
          <p:cNvPr id="768" name="Google Shape;768;p61"/>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8</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8</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9083635"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5.2. System Architecture</a:t>
            </a:r>
            <a:endParaRPr sz="2000" b="1" i="0" u="none" strike="noStrike" cap="non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784" name="Google Shape;784;p61"/>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5" name="Google Shape;785;p61"/>
          <p:cNvSpPr txBox="1"/>
          <p:nvPr/>
        </p:nvSpPr>
        <p:spPr>
          <a:xfrm>
            <a:off x="5411125"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4100" b="1">
              <a:solidFill>
                <a:srgbClr val="4C1130"/>
              </a:solidFill>
              <a:latin typeface="Comic Sans MS"/>
              <a:ea typeface="Comic Sans MS"/>
              <a:cs typeface="Comic Sans MS"/>
              <a:sym typeface="Comic Sans MS"/>
            </a:endParaRPr>
          </a:p>
        </p:txBody>
      </p:sp>
      <p:sp>
        <p:nvSpPr>
          <p:cNvPr id="786" name="Google Shape;786;p61"/>
          <p:cNvSpPr txBox="1"/>
          <p:nvPr/>
        </p:nvSpPr>
        <p:spPr>
          <a:xfrm>
            <a:off x="9081875" y="134800"/>
            <a:ext cx="96858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100" b="1">
                <a:solidFill>
                  <a:srgbClr val="4C1130"/>
                </a:solidFill>
                <a:latin typeface="Comic Sans MS"/>
                <a:ea typeface="Comic Sans MS"/>
                <a:cs typeface="Comic Sans MS"/>
                <a:sym typeface="Comic Sans MS"/>
              </a:rPr>
              <a:t>Entity Relationship Diagram</a:t>
            </a:r>
            <a:endParaRPr sz="4100" b="1">
              <a:solidFill>
                <a:srgbClr val="4C1130"/>
              </a:solidFill>
              <a:latin typeface="Comic Sans MS"/>
              <a:ea typeface="Comic Sans MS"/>
              <a:cs typeface="Comic Sans MS"/>
              <a:sym typeface="Comic Sans MS"/>
            </a:endParaRPr>
          </a:p>
        </p:txBody>
      </p:sp>
      <p:sp>
        <p:nvSpPr>
          <p:cNvPr id="788" name="Google Shape;788;p61"/>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8</a:t>
            </a:fld>
            <a:endParaRPr sz="1870">
              <a:solidFill>
                <a:schemeClr val="lt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F27D76AF-6B75-6377-D173-C8ADE1B08E78}"/>
              </a:ext>
            </a:extLst>
          </p:cNvPr>
          <p:cNvPicPr>
            <a:picLocks noChangeAspect="1"/>
          </p:cNvPicPr>
          <p:nvPr/>
        </p:nvPicPr>
        <p:blipFill>
          <a:blip r:embed="rId3"/>
          <a:stretch>
            <a:fillRect/>
          </a:stretch>
        </p:blipFill>
        <p:spPr>
          <a:xfrm>
            <a:off x="824629" y="1075029"/>
            <a:ext cx="17275361" cy="837880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92"/>
        <p:cNvGrpSpPr/>
        <p:nvPr/>
      </p:nvGrpSpPr>
      <p:grpSpPr>
        <a:xfrm>
          <a:off x="0" y="0"/>
          <a:ext cx="0" cy="0"/>
          <a:chOff x="0" y="0"/>
          <a:chExt cx="0" cy="0"/>
        </a:xfrm>
      </p:grpSpPr>
      <p:sp>
        <p:nvSpPr>
          <p:cNvPr id="793" name="Google Shape;793;p62"/>
          <p:cNvSpPr txBox="1">
            <a:spLocks noGrp="1"/>
          </p:cNvSpPr>
          <p:nvPr>
            <p:ph type="sldNum" idx="4294967295"/>
          </p:nvPr>
        </p:nvSpPr>
        <p:spPr>
          <a:xfrm>
            <a:off x="17569655" y="9848231"/>
            <a:ext cx="1140600" cy="818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900"/>
              <a:t>9</a:t>
            </a:fld>
            <a:endParaRPr sz="1900"/>
          </a:p>
        </p:txBody>
      </p:sp>
      <p:grpSp>
        <p:nvGrpSpPr>
          <p:cNvPr id="794" name="Google Shape;794;p62"/>
          <p:cNvGrpSpPr/>
          <p:nvPr/>
        </p:nvGrpSpPr>
        <p:grpSpPr>
          <a:xfrm>
            <a:off x="13" y="9568476"/>
            <a:ext cx="19007909" cy="1112345"/>
            <a:chOff x="13" y="9568476"/>
            <a:chExt cx="19007909" cy="1112345"/>
          </a:xfrm>
        </p:grpSpPr>
        <p:grpSp>
          <p:nvGrpSpPr>
            <p:cNvPr id="795" name="Google Shape;795;p62"/>
            <p:cNvGrpSpPr/>
            <p:nvPr/>
          </p:nvGrpSpPr>
          <p:grpSpPr>
            <a:xfrm>
              <a:off x="13" y="9568476"/>
              <a:ext cx="19007909" cy="1112258"/>
              <a:chOff x="-324645" y="2222500"/>
              <a:chExt cx="22260112" cy="1302563"/>
            </a:xfrm>
          </p:grpSpPr>
          <p:sp>
            <p:nvSpPr>
              <p:cNvPr id="796" name="Google Shape;796;p62"/>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97" name="Google Shape;797;p62"/>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98" name="Google Shape;798;p62"/>
            <p:cNvSpPr/>
            <p:nvPr/>
          </p:nvSpPr>
          <p:spPr>
            <a:xfrm>
              <a:off x="15067756" y="9568581"/>
              <a:ext cx="2820405"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99" name="Google Shape;799;p62"/>
          <p:cNvSpPr txBox="1"/>
          <p:nvPr/>
        </p:nvSpPr>
        <p:spPr>
          <a:xfrm>
            <a:off x="665956" y="9771598"/>
            <a:ext cx="11277600" cy="708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00" name="Google Shape;800;p62"/>
          <p:cNvSpPr txBox="1"/>
          <p:nvPr/>
        </p:nvSpPr>
        <p:spPr>
          <a:xfrm>
            <a:off x="15486923" y="9928984"/>
            <a:ext cx="2242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1" name="Google Shape;801;p62"/>
          <p:cNvSpPr txBox="1"/>
          <p:nvPr/>
        </p:nvSpPr>
        <p:spPr>
          <a:xfrm>
            <a:off x="18115756" y="9911199"/>
            <a:ext cx="575100" cy="3885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9</a:t>
            </a:fld>
            <a:endParaRPr sz="1870">
              <a:solidFill>
                <a:schemeClr val="lt1"/>
              </a:solidFill>
              <a:latin typeface="Calibri"/>
              <a:ea typeface="Calibri"/>
              <a:cs typeface="Calibri"/>
              <a:sym typeface="Calibri"/>
            </a:endParaRPr>
          </a:p>
        </p:txBody>
      </p:sp>
      <p:sp>
        <p:nvSpPr>
          <p:cNvPr id="802" name="Google Shape;802;p62"/>
          <p:cNvSpPr/>
          <p:nvPr/>
        </p:nvSpPr>
        <p:spPr>
          <a:xfrm>
            <a:off x="25" y="93525"/>
            <a:ext cx="8910614" cy="82830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solidFill>
            <a:srgbClr val="8E7CC3"/>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1" indent="0" algn="l" rtl="0">
              <a:spcBef>
                <a:spcPts val="0"/>
              </a:spcBef>
              <a:spcAft>
                <a:spcPts val="0"/>
              </a:spcAft>
              <a:buNone/>
            </a:pPr>
            <a:r>
              <a:rPr lang="en-US" sz="5400" b="1">
                <a:solidFill>
                  <a:schemeClr val="lt1"/>
                </a:solidFill>
                <a:latin typeface="Comic Sans MS"/>
                <a:ea typeface="Comic Sans MS"/>
                <a:cs typeface="Comic Sans MS"/>
                <a:sym typeface="Comic Sans MS"/>
              </a:rPr>
              <a:t> 6. Database Schema</a:t>
            </a:r>
            <a:endParaRPr sz="2000" b="1" i="0" u="none" strike="noStrike" cap="none">
              <a:solidFill>
                <a:schemeClr val="lt1"/>
              </a:solidFill>
              <a:latin typeface="Comic Sans MS"/>
              <a:ea typeface="Comic Sans MS"/>
              <a:cs typeface="Comic Sans MS"/>
              <a:sym typeface="Comic Sans MS"/>
            </a:endParaRPr>
          </a:p>
        </p:txBody>
      </p:sp>
      <p:grpSp>
        <p:nvGrpSpPr>
          <p:cNvPr id="803" name="Google Shape;803;p62"/>
          <p:cNvGrpSpPr/>
          <p:nvPr/>
        </p:nvGrpSpPr>
        <p:grpSpPr>
          <a:xfrm>
            <a:off x="13" y="9568476"/>
            <a:ext cx="19007909" cy="1112338"/>
            <a:chOff x="13" y="9568476"/>
            <a:chExt cx="19007909" cy="1112338"/>
          </a:xfrm>
        </p:grpSpPr>
        <p:grpSp>
          <p:nvGrpSpPr>
            <p:cNvPr id="804" name="Google Shape;804;p62"/>
            <p:cNvGrpSpPr/>
            <p:nvPr/>
          </p:nvGrpSpPr>
          <p:grpSpPr>
            <a:xfrm>
              <a:off x="13" y="9568476"/>
              <a:ext cx="19007909" cy="1112258"/>
              <a:chOff x="-324645" y="2222500"/>
              <a:chExt cx="22260112" cy="1302563"/>
            </a:xfrm>
          </p:grpSpPr>
          <p:sp>
            <p:nvSpPr>
              <p:cNvPr id="805" name="Google Shape;805;p62"/>
              <p:cNvSpPr/>
              <p:nvPr/>
            </p:nvSpPr>
            <p:spPr>
              <a:xfrm>
                <a:off x="-324645" y="2222500"/>
                <a:ext cx="17645698" cy="1302563"/>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06" name="Google Shape;806;p62"/>
              <p:cNvSpPr/>
              <p:nvPr/>
            </p:nvSpPr>
            <p:spPr>
              <a:xfrm>
                <a:off x="20621789" y="2222500"/>
                <a:ext cx="1313678" cy="1302563"/>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07" name="Google Shape;807;p62"/>
            <p:cNvSpPr/>
            <p:nvPr/>
          </p:nvSpPr>
          <p:spPr>
            <a:xfrm>
              <a:off x="14574849" y="9568575"/>
              <a:ext cx="3310091" cy="111223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0"/>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808" name="Google Shape;808;p62"/>
          <p:cNvSpPr txBox="1"/>
          <p:nvPr/>
        </p:nvSpPr>
        <p:spPr>
          <a:xfrm>
            <a:off x="560331" y="9655610"/>
            <a:ext cx="11277600" cy="1462200"/>
          </a:xfrm>
          <a:prstGeom prst="rect">
            <a:avLst/>
          </a:prstGeom>
          <a:noFill/>
          <a:ln>
            <a:noFill/>
          </a:ln>
        </p:spPr>
        <p:txBody>
          <a:bodyPr spcFirstLastPara="1" wrap="square" lIns="91425" tIns="45700" rIns="91425" bIns="45700" anchor="t" anchorCtr="0">
            <a:spAutoFit/>
          </a:bodyPr>
          <a:lstStyle/>
          <a:p>
            <a:pPr marL="457200" lvl="0" indent="-533400" algn="l" rtl="0">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marL="914400" lvl="0" indent="0" algn="l" rtl="0">
              <a:spcBef>
                <a:spcPts val="0"/>
              </a:spcBef>
              <a:spcAft>
                <a:spcPts val="0"/>
              </a:spcAft>
              <a:buNone/>
            </a:pPr>
            <a:endParaRPr sz="4100" b="1">
              <a:solidFill>
                <a:srgbClr val="4C1130"/>
              </a:solidFill>
              <a:latin typeface="Roboto"/>
              <a:ea typeface="Roboto"/>
              <a:cs typeface="Roboto"/>
              <a:sym typeface="Roboto"/>
            </a:endParaRPr>
          </a:p>
        </p:txBody>
      </p:sp>
      <p:sp>
        <p:nvSpPr>
          <p:cNvPr id="809" name="Google Shape;809;p62"/>
          <p:cNvSpPr txBox="1"/>
          <p:nvPr/>
        </p:nvSpPr>
        <p:spPr>
          <a:xfrm>
            <a:off x="14733276" y="9809500"/>
            <a:ext cx="35409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5411125" y="781150"/>
            <a:ext cx="140466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4100" b="1">
              <a:solidFill>
                <a:srgbClr val="4C1130"/>
              </a:solidFill>
              <a:latin typeface="Comic Sans MS"/>
              <a:ea typeface="Comic Sans MS"/>
              <a:cs typeface="Comic Sans MS"/>
              <a:sym typeface="Comic Sans MS"/>
            </a:endParaRPr>
          </a:p>
        </p:txBody>
      </p:sp>
      <p:sp>
        <p:nvSpPr>
          <p:cNvPr id="811" name="Google Shape;811;p62"/>
          <p:cNvSpPr txBox="1"/>
          <p:nvPr/>
        </p:nvSpPr>
        <p:spPr>
          <a:xfrm>
            <a:off x="18011498" y="9771601"/>
            <a:ext cx="783600" cy="7080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9</a:t>
            </a:fld>
            <a:endParaRPr sz="1870">
              <a:solidFill>
                <a:schemeClr val="lt1"/>
              </a:solidFill>
              <a:latin typeface="Calibri"/>
              <a:ea typeface="Calibri"/>
              <a:cs typeface="Calibri"/>
              <a:sym typeface="Calibri"/>
            </a:endParaRPr>
          </a:p>
        </p:txBody>
      </p:sp>
      <p:pic>
        <p:nvPicPr>
          <p:cNvPr id="812" name="Google Shape;812;p62" title="Database Schema.png"/>
          <p:cNvPicPr preferRelativeResize="0"/>
          <p:nvPr/>
        </p:nvPicPr>
        <p:blipFill>
          <a:blip r:embed="rId3">
            <a:alphaModFix/>
          </a:blip>
          <a:stretch>
            <a:fillRect/>
          </a:stretch>
        </p:blipFill>
        <p:spPr>
          <a:xfrm>
            <a:off x="2271500" y="1074550"/>
            <a:ext cx="14351401" cy="8369400"/>
          </a:xfrm>
          <a:prstGeom prst="rect">
            <a:avLst/>
          </a:prstGeom>
          <a:noFill/>
          <a:ln>
            <a:noFill/>
          </a:ln>
          <a:effectLst>
            <a:outerShdw blurRad="114300" dist="19050" algn="bl" rotWithShape="0">
              <a:srgbClr val="000000"/>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698</Words>
  <Application>Microsoft Office PowerPoint</Application>
  <PresentationFormat>Custom</PresentationFormat>
  <Paragraphs>169</Paragraphs>
  <Slides>16</Slides>
  <Notes>16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16</vt:i4>
      </vt:variant>
    </vt:vector>
  </HeadingPairs>
  <TitlesOfParts>
    <vt:vector size="30" baseType="lpstr">
      <vt:lpstr>Merriweather Light</vt:lpstr>
      <vt:lpstr>Lexend</vt:lpstr>
      <vt:lpstr>Lexend Light</vt:lpstr>
      <vt:lpstr>Times New Roman</vt:lpstr>
      <vt:lpstr>Roboto</vt:lpstr>
      <vt:lpstr>Nunito</vt:lpstr>
      <vt:lpstr>Arial</vt:lpstr>
      <vt:lpstr>Merriweather</vt:lpstr>
      <vt:lpstr>Maven Pro</vt:lpstr>
      <vt:lpstr>Comfortaa</vt:lpstr>
      <vt:lpstr>Comic Sans MS</vt:lpstr>
      <vt:lpstr>Calibri</vt:lpstr>
      <vt:lpstr>Momentum</vt:lpstr>
      <vt:lpstr>Portfolio</vt:lpstr>
      <vt:lpstr>Event  Management Portal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Shivam Anand Bhushan</cp:lastModifiedBy>
  <cp:revision>1</cp:revision>
  <dcterms:modified xsi:type="dcterms:W3CDTF">2025-03-31T04:56:38Z</dcterms:modified>
</cp:coreProperties>
</file>